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diagrams/quickStyle2.xml" ContentType="application/vnd.openxmlformats-officedocument.drawingml.diagramStyl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diagrams/layout5.xml" ContentType="application/vnd.openxmlformats-officedocument.drawingml.diagram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colors4.xml" ContentType="application/vnd.openxmlformats-officedocument.drawingml.diagramColor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diagrams/layout4.xml" ContentType="application/vnd.openxmlformats-officedocument.drawingml.diagram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notesSlides/notesSlide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handoutMasterIdLst>
    <p:handoutMasterId r:id="rId30"/>
  </p:handoutMasterIdLst>
  <p:sldIdLst>
    <p:sldId id="648" r:id="rId2"/>
    <p:sldId id="735" r:id="rId3"/>
    <p:sldId id="737" r:id="rId4"/>
    <p:sldId id="692" r:id="rId5"/>
    <p:sldId id="738" r:id="rId6"/>
    <p:sldId id="740" r:id="rId7"/>
    <p:sldId id="741" r:id="rId8"/>
    <p:sldId id="742" r:id="rId9"/>
    <p:sldId id="743" r:id="rId10"/>
    <p:sldId id="765" r:id="rId11"/>
    <p:sldId id="767" r:id="rId12"/>
    <p:sldId id="768" r:id="rId13"/>
    <p:sldId id="769" r:id="rId14"/>
    <p:sldId id="766" r:id="rId15"/>
    <p:sldId id="754" r:id="rId16"/>
    <p:sldId id="755" r:id="rId17"/>
    <p:sldId id="756" r:id="rId18"/>
    <p:sldId id="757" r:id="rId19"/>
    <p:sldId id="758" r:id="rId20"/>
    <p:sldId id="745" r:id="rId21"/>
    <p:sldId id="764" r:id="rId22"/>
    <p:sldId id="749" r:id="rId23"/>
    <p:sldId id="759" r:id="rId24"/>
    <p:sldId id="760" r:id="rId25"/>
    <p:sldId id="761" r:id="rId26"/>
    <p:sldId id="762" r:id="rId27"/>
    <p:sldId id="763" r:id="rId28"/>
  </p:sldIdLst>
  <p:sldSz cx="9144000" cy="6858000" type="screen4x3"/>
  <p:notesSz cx="6815138" cy="9942513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7FAC"/>
    <a:srgbClr val="0F96B1"/>
    <a:srgbClr val="6BA42C"/>
    <a:srgbClr val="9D1393"/>
    <a:srgbClr val="EADB16"/>
    <a:srgbClr val="006600"/>
    <a:srgbClr val="FFFF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A488322-F2BA-4B5B-9748-0D474271808F}" styleName="Средний стиль 3 - акцент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EB344D84-9AFB-497E-A393-DC336BA19D2E}" styleName="Средний стиль 3 - акцент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85BE263C-DBD7-4A20-BB59-AAB30ACAA65A}" styleName="Средний стиль 3 - 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6E25E649-3F16-4E02-A733-19D2CDBF48F0}" styleName="Средний стиль 3 - акцент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113A9D2-9D6B-4929-AA2D-F23B5EE8CBE7}" styleName="Стиль из темы 2 - акцент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18603FDC-E32A-4AB5-989C-0864C3EAD2B8}" styleName="Стиль из темы 2 - акцент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Стиль из темы 2 - акцент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Стиль из темы 2 - акцент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Стиль из темы 2 - акцент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38B1855-1B75-4FBE-930C-398BA8C253C6}" styleName="Стиль из темы 2 - акцент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Стиль из темы 1 - акцент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Стиль из темы 1 - акцент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284E427A-3D55-4303-BF80-6455036E1DE7}" styleName="Стиль из темы 1 - акцент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3C2FFA5D-87B4-456A-9821-1D502468CF0F}" styleName="Стиль из темы 1 - акцент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660B408-B3CF-4A94-85FC-2B1E0A45F4A2}" styleName="Темный стиль 2 - акцент 1/акцент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99" autoAdjust="0"/>
    <p:restoredTop sz="98208" autoAdjust="0"/>
  </p:normalViewPr>
  <p:slideViewPr>
    <p:cSldViewPr>
      <p:cViewPr>
        <p:scale>
          <a:sx n="75" d="100"/>
          <a:sy n="75" d="100"/>
        </p:scale>
        <p:origin x="-162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5135CE8-750D-484C-9D04-80BAC9113C1B}" type="doc">
      <dgm:prSet loTypeId="urn:microsoft.com/office/officeart/2005/8/layout/pyramid2" loCatId="pyramid" qsTypeId="urn:microsoft.com/office/officeart/2005/8/quickstyle/3d2" qsCatId="3D" csTypeId="urn:microsoft.com/office/officeart/2005/8/colors/colorful4" csCatId="colorful" phldr="1"/>
      <dgm:spPr/>
    </dgm:pt>
    <dgm:pt modelId="{48FD9547-46B0-4324-854F-CAA4EFA030E6}">
      <dgm:prSet custT="1"/>
      <dgm:spPr>
        <a:gradFill rotWithShape="0">
          <a:gsLst>
            <a:gs pos="0">
              <a:schemeClr val="accent4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</dgm:spPr>
      <dgm:t>
        <a:bodyPr/>
        <a:lstStyle/>
        <a:p>
          <a:pPr>
            <a:spcAft>
              <a:spcPts val="0"/>
            </a:spcAft>
          </a:pPr>
          <a:r>
            <a:rPr lang="ru-RU" sz="2400" b="1" dirty="0" smtClean="0">
              <a:solidFill>
                <a:srgbClr val="663300"/>
              </a:solidFill>
            </a:rPr>
            <a:t>Повышение уровня  социокультурного </a:t>
          </a:r>
        </a:p>
        <a:p>
          <a:pPr>
            <a:spcAft>
              <a:spcPts val="0"/>
            </a:spcAft>
          </a:pPr>
          <a:r>
            <a:rPr lang="ru-RU" sz="2400" b="1" dirty="0" smtClean="0">
              <a:solidFill>
                <a:srgbClr val="663300"/>
              </a:solidFill>
            </a:rPr>
            <a:t>развития обучающихся</a:t>
          </a:r>
          <a:endParaRPr lang="ru-RU" sz="2400" b="1" dirty="0">
            <a:solidFill>
              <a:srgbClr val="663300"/>
            </a:solidFill>
          </a:endParaRPr>
        </a:p>
      </dgm:t>
    </dgm:pt>
    <dgm:pt modelId="{086C625B-B6D5-4CCF-9DD3-8C444D6D7932}" type="parTrans" cxnId="{92C54D7C-9CED-440A-A2CE-8329E5E01EBF}">
      <dgm:prSet/>
      <dgm:spPr/>
      <dgm:t>
        <a:bodyPr/>
        <a:lstStyle/>
        <a:p>
          <a:endParaRPr lang="ru-RU"/>
        </a:p>
      </dgm:t>
    </dgm:pt>
    <dgm:pt modelId="{3B2483F1-1CDC-4EF8-A0CE-EC4667309B0D}" type="sibTrans" cxnId="{92C54D7C-9CED-440A-A2CE-8329E5E01EBF}">
      <dgm:prSet/>
      <dgm:spPr/>
      <dgm:t>
        <a:bodyPr/>
        <a:lstStyle/>
        <a:p>
          <a:endParaRPr lang="ru-RU"/>
        </a:p>
      </dgm:t>
    </dgm:pt>
    <dgm:pt modelId="{980289C2-E104-4BA0-B339-326C0C50DE08}">
      <dgm:prSet custT="1"/>
      <dgm:spPr>
        <a:gradFill rotWithShape="0">
          <a:gsLst>
            <a:gs pos="0">
              <a:schemeClr val="accent4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</dgm:spPr>
      <dgm:t>
        <a:bodyPr/>
        <a:lstStyle/>
        <a:p>
          <a:r>
            <a:rPr lang="ru-RU" sz="2000" b="1" dirty="0" smtClean="0">
              <a:solidFill>
                <a:srgbClr val="663300"/>
              </a:solidFill>
            </a:rPr>
            <a:t>Приобщение к изучению родного края</a:t>
          </a:r>
          <a:endParaRPr lang="ru-RU" sz="2000" b="1" dirty="0">
            <a:solidFill>
              <a:srgbClr val="663300"/>
            </a:solidFill>
          </a:endParaRPr>
        </a:p>
      </dgm:t>
    </dgm:pt>
    <dgm:pt modelId="{20600587-F4C3-43AD-96BC-495927BBC3EB}" type="parTrans" cxnId="{5EB37E08-2A83-48BF-961D-D4DA638114A3}">
      <dgm:prSet/>
      <dgm:spPr/>
      <dgm:t>
        <a:bodyPr/>
        <a:lstStyle/>
        <a:p>
          <a:endParaRPr lang="ru-RU"/>
        </a:p>
      </dgm:t>
    </dgm:pt>
    <dgm:pt modelId="{CF0379BD-1B41-4960-BA04-BE8FF598731E}" type="sibTrans" cxnId="{5EB37E08-2A83-48BF-961D-D4DA638114A3}">
      <dgm:prSet/>
      <dgm:spPr/>
      <dgm:t>
        <a:bodyPr/>
        <a:lstStyle/>
        <a:p>
          <a:endParaRPr lang="ru-RU"/>
        </a:p>
      </dgm:t>
    </dgm:pt>
    <dgm:pt modelId="{E80CCB29-878E-42F6-A231-8D3233F06755}">
      <dgm:prSet custT="1"/>
      <dgm:spPr>
        <a:gradFill rotWithShape="0">
          <a:gsLst>
            <a:gs pos="0">
              <a:schemeClr val="accent4">
                <a:lumMod val="60000"/>
                <a:lumOff val="4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</dgm:spPr>
      <dgm:t>
        <a:bodyPr/>
        <a:lstStyle/>
        <a:p>
          <a:r>
            <a:rPr lang="ru-RU" sz="1600" b="1" dirty="0" smtClean="0">
              <a:solidFill>
                <a:srgbClr val="663300"/>
              </a:solidFill>
            </a:rPr>
            <a:t>Распространение и развитие основных общественных ценностей</a:t>
          </a:r>
        </a:p>
        <a:p>
          <a:r>
            <a:rPr lang="ru-RU" sz="1600" b="1" dirty="0" smtClean="0">
              <a:solidFill>
                <a:srgbClr val="663300"/>
              </a:solidFill>
            </a:rPr>
            <a:t> (политических, правовых, гражданских, национальных, </a:t>
          </a:r>
        </a:p>
        <a:p>
          <a:r>
            <a:rPr lang="ru-RU" sz="1600" b="1" dirty="0" smtClean="0">
              <a:solidFill>
                <a:srgbClr val="663300"/>
              </a:solidFill>
            </a:rPr>
            <a:t>духовно-нравственных и др.)</a:t>
          </a:r>
          <a:endParaRPr lang="ru-RU" sz="1600" b="1" dirty="0">
            <a:solidFill>
              <a:srgbClr val="663300"/>
            </a:solidFill>
          </a:endParaRPr>
        </a:p>
      </dgm:t>
    </dgm:pt>
    <dgm:pt modelId="{090F44F1-D444-4E87-B026-79AA833D6040}" type="parTrans" cxnId="{CF012A56-0FE0-4D33-8181-DA718B7034ED}">
      <dgm:prSet/>
      <dgm:spPr/>
      <dgm:t>
        <a:bodyPr/>
        <a:lstStyle/>
        <a:p>
          <a:endParaRPr lang="ru-RU"/>
        </a:p>
      </dgm:t>
    </dgm:pt>
    <dgm:pt modelId="{4F4DDC7F-3652-499C-A7BA-F4191F842EA1}" type="sibTrans" cxnId="{CF012A56-0FE0-4D33-8181-DA718B7034ED}">
      <dgm:prSet/>
      <dgm:spPr/>
      <dgm:t>
        <a:bodyPr/>
        <a:lstStyle/>
        <a:p>
          <a:endParaRPr lang="ru-RU"/>
        </a:p>
      </dgm:t>
    </dgm:pt>
    <dgm:pt modelId="{D678CBC2-425E-4D04-8A12-6D92D366DC19}" type="pres">
      <dgm:prSet presAssocID="{15135CE8-750D-484C-9D04-80BAC9113C1B}" presName="compositeShape" presStyleCnt="0">
        <dgm:presLayoutVars>
          <dgm:dir/>
          <dgm:resizeHandles/>
        </dgm:presLayoutVars>
      </dgm:prSet>
      <dgm:spPr/>
    </dgm:pt>
    <dgm:pt modelId="{BFC7BF3A-9AEB-493C-B742-DF3B3BFAA6F5}" type="pres">
      <dgm:prSet presAssocID="{15135CE8-750D-484C-9D04-80BAC9113C1B}" presName="pyramid" presStyleLbl="node1" presStyleIdx="0" presStyleCnt="1" custScaleX="126854" custLinFactNeighborX="-2406" custLinFactNeighborY="-1220"/>
      <dgm:spPr/>
    </dgm:pt>
    <dgm:pt modelId="{925AA18C-041B-48DC-A071-5BF08668F56E}" type="pres">
      <dgm:prSet presAssocID="{15135CE8-750D-484C-9D04-80BAC9113C1B}" presName="theList" presStyleCnt="0"/>
      <dgm:spPr/>
    </dgm:pt>
    <dgm:pt modelId="{EDE04802-A41F-4B86-A304-45181FDC8ED4}" type="pres">
      <dgm:prSet presAssocID="{48FD9547-46B0-4324-854F-CAA4EFA030E6}" presName="aNode" presStyleLbl="fgAcc1" presStyleIdx="0" presStyleCnt="3" custScaleX="148294" custLinFactY="308" custLinFactNeighborX="16733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DA5F63-7748-4917-897C-A4D1E0B8A024}" type="pres">
      <dgm:prSet presAssocID="{48FD9547-46B0-4324-854F-CAA4EFA030E6}" presName="aSpace" presStyleCnt="0"/>
      <dgm:spPr/>
    </dgm:pt>
    <dgm:pt modelId="{B9698470-5CD1-45F9-B309-E2555680BD97}" type="pres">
      <dgm:prSet presAssocID="{980289C2-E104-4BA0-B339-326C0C50DE08}" presName="aNode" presStyleLbl="fgAcc1" presStyleIdx="1" presStyleCnt="3" custScaleX="164609" custLinFactY="10692" custLinFactNeighborX="12368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AAC4B1-9243-482B-9085-B5E653FDD042}" type="pres">
      <dgm:prSet presAssocID="{980289C2-E104-4BA0-B339-326C0C50DE08}" presName="aSpace" presStyleCnt="0"/>
      <dgm:spPr/>
    </dgm:pt>
    <dgm:pt modelId="{A9123BC5-3C7A-4C0E-AA12-30E8731D9CCE}" type="pres">
      <dgm:prSet presAssocID="{E80CCB29-878E-42F6-A231-8D3233F06755}" presName="aNode" presStyleLbl="fgAcc1" presStyleIdx="2" presStyleCnt="3" custScaleX="188484" custScaleY="100434" custLinFactY="17200" custLinFactNeighborX="-4650" custLinFactNeighbor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DE506E-A569-48EA-997A-98B7CA6F73A8}" type="pres">
      <dgm:prSet presAssocID="{E80CCB29-878E-42F6-A231-8D3233F06755}" presName="aSpace" presStyleCnt="0"/>
      <dgm:spPr/>
    </dgm:pt>
  </dgm:ptLst>
  <dgm:cxnLst>
    <dgm:cxn modelId="{728F603F-5513-43B8-8849-771AF6501634}" type="presOf" srcId="{E80CCB29-878E-42F6-A231-8D3233F06755}" destId="{A9123BC5-3C7A-4C0E-AA12-30E8731D9CCE}" srcOrd="0" destOrd="0" presId="urn:microsoft.com/office/officeart/2005/8/layout/pyramid2"/>
    <dgm:cxn modelId="{5EB37E08-2A83-48BF-961D-D4DA638114A3}" srcId="{15135CE8-750D-484C-9D04-80BAC9113C1B}" destId="{980289C2-E104-4BA0-B339-326C0C50DE08}" srcOrd="1" destOrd="0" parTransId="{20600587-F4C3-43AD-96BC-495927BBC3EB}" sibTransId="{CF0379BD-1B41-4960-BA04-BE8FF598731E}"/>
    <dgm:cxn modelId="{BF49BD85-50FC-4504-8246-D88D686C5E0D}" type="presOf" srcId="{15135CE8-750D-484C-9D04-80BAC9113C1B}" destId="{D678CBC2-425E-4D04-8A12-6D92D366DC19}" srcOrd="0" destOrd="0" presId="urn:microsoft.com/office/officeart/2005/8/layout/pyramid2"/>
    <dgm:cxn modelId="{62FC90FF-1651-4617-B3C3-4A2B6D5DBE49}" type="presOf" srcId="{48FD9547-46B0-4324-854F-CAA4EFA030E6}" destId="{EDE04802-A41F-4B86-A304-45181FDC8ED4}" srcOrd="0" destOrd="0" presId="urn:microsoft.com/office/officeart/2005/8/layout/pyramid2"/>
    <dgm:cxn modelId="{CF012A56-0FE0-4D33-8181-DA718B7034ED}" srcId="{15135CE8-750D-484C-9D04-80BAC9113C1B}" destId="{E80CCB29-878E-42F6-A231-8D3233F06755}" srcOrd="2" destOrd="0" parTransId="{090F44F1-D444-4E87-B026-79AA833D6040}" sibTransId="{4F4DDC7F-3652-499C-A7BA-F4191F842EA1}"/>
    <dgm:cxn modelId="{CA650941-1227-4A91-91E1-451554C7D2E3}" type="presOf" srcId="{980289C2-E104-4BA0-B339-326C0C50DE08}" destId="{B9698470-5CD1-45F9-B309-E2555680BD97}" srcOrd="0" destOrd="0" presId="urn:microsoft.com/office/officeart/2005/8/layout/pyramid2"/>
    <dgm:cxn modelId="{92C54D7C-9CED-440A-A2CE-8329E5E01EBF}" srcId="{15135CE8-750D-484C-9D04-80BAC9113C1B}" destId="{48FD9547-46B0-4324-854F-CAA4EFA030E6}" srcOrd="0" destOrd="0" parTransId="{086C625B-B6D5-4CCF-9DD3-8C444D6D7932}" sibTransId="{3B2483F1-1CDC-4EF8-A0CE-EC4667309B0D}"/>
    <dgm:cxn modelId="{3E735436-6984-45FA-A0BA-BB0A69E942FE}" type="presParOf" srcId="{D678CBC2-425E-4D04-8A12-6D92D366DC19}" destId="{BFC7BF3A-9AEB-493C-B742-DF3B3BFAA6F5}" srcOrd="0" destOrd="0" presId="urn:microsoft.com/office/officeart/2005/8/layout/pyramid2"/>
    <dgm:cxn modelId="{FB85ACFA-D752-4789-B916-620E805DE6A7}" type="presParOf" srcId="{D678CBC2-425E-4D04-8A12-6D92D366DC19}" destId="{925AA18C-041B-48DC-A071-5BF08668F56E}" srcOrd="1" destOrd="0" presId="urn:microsoft.com/office/officeart/2005/8/layout/pyramid2"/>
    <dgm:cxn modelId="{39B94774-958E-486E-BC97-F2567BFE23C8}" type="presParOf" srcId="{925AA18C-041B-48DC-A071-5BF08668F56E}" destId="{EDE04802-A41F-4B86-A304-45181FDC8ED4}" srcOrd="0" destOrd="0" presId="urn:microsoft.com/office/officeart/2005/8/layout/pyramid2"/>
    <dgm:cxn modelId="{F937758C-992F-4A38-9765-034C28328F64}" type="presParOf" srcId="{925AA18C-041B-48DC-A071-5BF08668F56E}" destId="{35DA5F63-7748-4917-897C-A4D1E0B8A024}" srcOrd="1" destOrd="0" presId="urn:microsoft.com/office/officeart/2005/8/layout/pyramid2"/>
    <dgm:cxn modelId="{D2BF43B3-422B-40DA-86B3-3C158B3046A1}" type="presParOf" srcId="{925AA18C-041B-48DC-A071-5BF08668F56E}" destId="{B9698470-5CD1-45F9-B309-E2555680BD97}" srcOrd="2" destOrd="0" presId="urn:microsoft.com/office/officeart/2005/8/layout/pyramid2"/>
    <dgm:cxn modelId="{B5518FE0-3925-4C5C-B3AE-DD822591407C}" type="presParOf" srcId="{925AA18C-041B-48DC-A071-5BF08668F56E}" destId="{BBAAC4B1-9243-482B-9085-B5E653FDD042}" srcOrd="3" destOrd="0" presId="urn:microsoft.com/office/officeart/2005/8/layout/pyramid2"/>
    <dgm:cxn modelId="{B6008035-3D70-4942-AA44-92A3035E12D5}" type="presParOf" srcId="{925AA18C-041B-48DC-A071-5BF08668F56E}" destId="{A9123BC5-3C7A-4C0E-AA12-30E8731D9CCE}" srcOrd="4" destOrd="0" presId="urn:microsoft.com/office/officeart/2005/8/layout/pyramid2"/>
    <dgm:cxn modelId="{F857296B-4A4B-4E96-9630-6058D2041C7B}" type="presParOf" srcId="{925AA18C-041B-48DC-A071-5BF08668F56E}" destId="{D3DE506E-A569-48EA-997A-98B7CA6F73A8}" srcOrd="5" destOrd="0" presId="urn:microsoft.com/office/officeart/2005/8/layout/pyramid2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76C54F4-16E5-4337-B48D-D187905C8B6A}" type="doc">
      <dgm:prSet loTypeId="urn:microsoft.com/office/officeart/2005/8/layout/orgChart1" loCatId="hierarchy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B6E5A469-C371-4944-A10A-7F9CD9E7037E}">
      <dgm:prSet phldrT="[Текст]" custT="1"/>
      <dgm:spPr>
        <a:solidFill>
          <a:srgbClr val="C2384C"/>
        </a:solidFill>
      </dgm:spPr>
      <dgm:t>
        <a:bodyPr/>
        <a:lstStyle/>
        <a:p>
          <a:r>
            <a:rPr lang="ru-RU" sz="1200" b="1" dirty="0" smtClean="0"/>
            <a:t>1 уровень</a:t>
          </a:r>
        </a:p>
      </dgm:t>
    </dgm:pt>
    <dgm:pt modelId="{F2A835E1-E27E-46F4-8B3C-2DFD8AFEF127}" type="parTrans" cxnId="{B5EBFE51-B104-4BE5-9DC3-13926379DFF3}">
      <dgm:prSet/>
      <dgm:spPr/>
      <dgm:t>
        <a:bodyPr/>
        <a:lstStyle/>
        <a:p>
          <a:endParaRPr lang="ru-RU" dirty="0"/>
        </a:p>
      </dgm:t>
    </dgm:pt>
    <dgm:pt modelId="{705AE669-6A89-4357-9488-1977FC289986}" type="sibTrans" cxnId="{B5EBFE51-B104-4BE5-9DC3-13926379DFF3}">
      <dgm:prSet/>
      <dgm:spPr/>
      <dgm:t>
        <a:bodyPr/>
        <a:lstStyle/>
        <a:p>
          <a:endParaRPr lang="ru-RU"/>
        </a:p>
      </dgm:t>
    </dgm:pt>
    <dgm:pt modelId="{AA165DCC-D763-42F5-9AB2-9E1E90758726}">
      <dgm:prSet custT="1"/>
      <dgm:spPr>
        <a:solidFill>
          <a:srgbClr val="C2384C"/>
        </a:solidFill>
      </dgm:spPr>
      <dgm:t>
        <a:bodyPr/>
        <a:lstStyle/>
        <a:p>
          <a:r>
            <a:rPr lang="ru-RU" sz="1200" b="1" dirty="0" smtClean="0"/>
            <a:t>3 уровень</a:t>
          </a:r>
          <a:r>
            <a:rPr lang="ru-RU" sz="1300" dirty="0" smtClean="0"/>
            <a:t> </a:t>
          </a:r>
          <a:endParaRPr lang="ru-RU" sz="1300" dirty="0"/>
        </a:p>
      </dgm:t>
    </dgm:pt>
    <dgm:pt modelId="{475CD9CF-5F5E-4F6A-951D-AFC8D95E0386}" type="parTrans" cxnId="{E99E6ADE-5904-4F39-9ECC-968342C432FF}">
      <dgm:prSet/>
      <dgm:spPr/>
      <dgm:t>
        <a:bodyPr/>
        <a:lstStyle/>
        <a:p>
          <a:endParaRPr lang="ru-RU" dirty="0"/>
        </a:p>
      </dgm:t>
    </dgm:pt>
    <dgm:pt modelId="{3AACC68C-C484-4435-8AE5-C6C442B1B5C8}" type="sibTrans" cxnId="{E99E6ADE-5904-4F39-9ECC-968342C432FF}">
      <dgm:prSet/>
      <dgm:spPr/>
      <dgm:t>
        <a:bodyPr/>
        <a:lstStyle/>
        <a:p>
          <a:endParaRPr lang="ru-RU"/>
        </a:p>
      </dgm:t>
    </dgm:pt>
    <dgm:pt modelId="{0F9A4D9C-91BD-4168-932A-4A3AB96FEFBC}">
      <dgm:prSet custT="1"/>
      <dgm:spPr>
        <a:solidFill>
          <a:srgbClr val="C2384C"/>
        </a:solidFill>
      </dgm:spPr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200" b="1" dirty="0" smtClean="0"/>
            <a:t>2 уровень</a:t>
          </a:r>
          <a:r>
            <a:rPr lang="ru-RU" sz="1100" dirty="0" smtClean="0"/>
            <a:t> </a:t>
          </a:r>
          <a:endParaRPr lang="ru-RU" sz="1100" dirty="0"/>
        </a:p>
      </dgm:t>
    </dgm:pt>
    <dgm:pt modelId="{8EEC43EB-1F52-4A7F-8A42-DE72817295EA}" type="parTrans" cxnId="{0FE7B354-C826-4795-B13A-57C1DA8D76E2}">
      <dgm:prSet/>
      <dgm:spPr/>
      <dgm:t>
        <a:bodyPr/>
        <a:lstStyle/>
        <a:p>
          <a:endParaRPr lang="ru-RU" dirty="0"/>
        </a:p>
      </dgm:t>
    </dgm:pt>
    <dgm:pt modelId="{D2CF1EE1-740C-4CEF-8790-E6722ABA8D40}" type="sibTrans" cxnId="{0FE7B354-C826-4795-B13A-57C1DA8D76E2}">
      <dgm:prSet/>
      <dgm:spPr/>
      <dgm:t>
        <a:bodyPr/>
        <a:lstStyle/>
        <a:p>
          <a:endParaRPr lang="ru-RU"/>
        </a:p>
      </dgm:t>
    </dgm:pt>
    <dgm:pt modelId="{F2BD8215-7387-4D11-BA54-9617D2C14E23}">
      <dgm:prSet phldrT="[Текст]" custT="1">
        <dgm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chemeClr val="accent2">
                  <a:lumMod val="75000"/>
                </a:schemeClr>
              </a:solidFill>
            </a:rPr>
            <a:t>Внедрение курса «Белгородоведение»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 smtClean="0">
              <a:solidFill>
                <a:schemeClr val="accent2">
                  <a:lumMod val="75000"/>
                </a:schemeClr>
              </a:solidFill>
            </a:rPr>
            <a:t>(2016-2017 </a:t>
          </a:r>
          <a:r>
            <a:rPr lang="ru-RU" sz="1600" b="1" dirty="0" err="1" smtClean="0">
              <a:solidFill>
                <a:schemeClr val="accent2">
                  <a:lumMod val="75000"/>
                </a:schemeClr>
              </a:solidFill>
            </a:rPr>
            <a:t>уч.г</a:t>
          </a:r>
          <a:r>
            <a:rPr lang="ru-RU" sz="1600" b="1" dirty="0" smtClean="0">
              <a:solidFill>
                <a:schemeClr val="accent2">
                  <a:lumMod val="75000"/>
                </a:schemeClr>
              </a:solidFill>
            </a:rPr>
            <a:t>.)</a:t>
          </a:r>
          <a:endParaRPr lang="ru-RU" sz="1600" b="1" dirty="0">
            <a:solidFill>
              <a:schemeClr val="accent2">
                <a:lumMod val="75000"/>
              </a:schemeClr>
            </a:solidFill>
          </a:endParaRPr>
        </a:p>
      </dgm:t>
    </dgm:pt>
    <dgm:pt modelId="{447F26F6-A6CB-4094-B212-773DD4884813}" type="sibTrans" cxnId="{8C3E7CCB-DF08-4FCA-B175-CA3055F0455B}">
      <dgm:prSet/>
      <dgm:spPr/>
      <dgm:t>
        <a:bodyPr/>
        <a:lstStyle/>
        <a:p>
          <a:endParaRPr lang="ru-RU"/>
        </a:p>
      </dgm:t>
    </dgm:pt>
    <dgm:pt modelId="{AA6190EC-6AED-4321-AD83-68010557CD21}" type="parTrans" cxnId="{8C3E7CCB-DF08-4FCA-B175-CA3055F0455B}">
      <dgm:prSet/>
      <dgm:spPr/>
      <dgm:t>
        <a:bodyPr/>
        <a:lstStyle/>
        <a:p>
          <a:endParaRPr lang="ru-RU"/>
        </a:p>
      </dgm:t>
    </dgm:pt>
    <dgm:pt modelId="{AC15F796-9DB1-4172-8300-73BF6939257F}" type="pres">
      <dgm:prSet presAssocID="{C76C54F4-16E5-4337-B48D-D187905C8B6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9BA5337-B8A7-4852-8613-D058C1E83DF7}" type="pres">
      <dgm:prSet presAssocID="{F2BD8215-7387-4D11-BA54-9617D2C14E23}" presName="hierRoot1" presStyleCnt="0">
        <dgm:presLayoutVars>
          <dgm:hierBranch val="init"/>
        </dgm:presLayoutVars>
      </dgm:prSet>
      <dgm:spPr/>
    </dgm:pt>
    <dgm:pt modelId="{4F138135-E17C-47AF-AE9E-3D3628B65DCA}" type="pres">
      <dgm:prSet presAssocID="{F2BD8215-7387-4D11-BA54-9617D2C14E23}" presName="rootComposite1" presStyleCnt="0"/>
      <dgm:spPr/>
    </dgm:pt>
    <dgm:pt modelId="{B4E63461-FE33-4A32-B9DF-6017A6120CF1}" type="pres">
      <dgm:prSet presAssocID="{F2BD8215-7387-4D11-BA54-9617D2C14E23}" presName="rootText1" presStyleLbl="node0" presStyleIdx="0" presStyleCnt="1" custScaleX="255332" custScaleY="130972" custLinFactNeighborX="-2677" custLinFactNeighborY="-475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845D7C5-E1AC-4B0D-AA60-B6EBAB9CA756}" type="pres">
      <dgm:prSet presAssocID="{F2BD8215-7387-4D11-BA54-9617D2C14E23}" presName="rootConnector1" presStyleLbl="node1" presStyleIdx="0" presStyleCnt="0"/>
      <dgm:spPr/>
      <dgm:t>
        <a:bodyPr/>
        <a:lstStyle/>
        <a:p>
          <a:endParaRPr lang="ru-RU"/>
        </a:p>
      </dgm:t>
    </dgm:pt>
    <dgm:pt modelId="{D4F00EEA-A491-4206-A25B-C15A91C022C5}" type="pres">
      <dgm:prSet presAssocID="{F2BD8215-7387-4D11-BA54-9617D2C14E23}" presName="hierChild2" presStyleCnt="0"/>
      <dgm:spPr/>
    </dgm:pt>
    <dgm:pt modelId="{1B2ED5F9-BE8D-419B-9410-CFABC11BE524}" type="pres">
      <dgm:prSet presAssocID="{F2A835E1-E27E-46F4-8B3C-2DFD8AFEF127}" presName="Name37" presStyleLbl="parChTrans1D2" presStyleIdx="0" presStyleCnt="3"/>
      <dgm:spPr/>
      <dgm:t>
        <a:bodyPr/>
        <a:lstStyle/>
        <a:p>
          <a:endParaRPr lang="ru-RU"/>
        </a:p>
      </dgm:t>
    </dgm:pt>
    <dgm:pt modelId="{38E8419B-CF4B-4B38-B541-4DE0A8C9DB6A}" type="pres">
      <dgm:prSet presAssocID="{B6E5A469-C371-4944-A10A-7F9CD9E7037E}" presName="hierRoot2" presStyleCnt="0">
        <dgm:presLayoutVars>
          <dgm:hierBranch val="init"/>
        </dgm:presLayoutVars>
      </dgm:prSet>
      <dgm:spPr/>
    </dgm:pt>
    <dgm:pt modelId="{3DD73152-3C8C-4B2F-9DB9-67F55BE27615}" type="pres">
      <dgm:prSet presAssocID="{B6E5A469-C371-4944-A10A-7F9CD9E7037E}" presName="rootComposite" presStyleCnt="0"/>
      <dgm:spPr/>
    </dgm:pt>
    <dgm:pt modelId="{18500AD1-5E4F-4A81-9670-62C1165B0AC3}" type="pres">
      <dgm:prSet presAssocID="{B6E5A469-C371-4944-A10A-7F9CD9E7037E}" presName="rootText" presStyleLbl="node2" presStyleIdx="0" presStyleCnt="3" custScaleX="80657" custScaleY="709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9EF8E03-FC67-4820-9227-347B455ECAE8}" type="pres">
      <dgm:prSet presAssocID="{B6E5A469-C371-4944-A10A-7F9CD9E7037E}" presName="rootConnector" presStyleLbl="node2" presStyleIdx="0" presStyleCnt="3"/>
      <dgm:spPr/>
      <dgm:t>
        <a:bodyPr/>
        <a:lstStyle/>
        <a:p>
          <a:endParaRPr lang="ru-RU"/>
        </a:p>
      </dgm:t>
    </dgm:pt>
    <dgm:pt modelId="{35D555EF-DF77-4E2A-AAB0-AD52CE96159D}" type="pres">
      <dgm:prSet presAssocID="{B6E5A469-C371-4944-A10A-7F9CD9E7037E}" presName="hierChild4" presStyleCnt="0"/>
      <dgm:spPr/>
    </dgm:pt>
    <dgm:pt modelId="{9A2A2191-0736-477C-B97D-2FD8B5ACF24B}" type="pres">
      <dgm:prSet presAssocID="{B6E5A469-C371-4944-A10A-7F9CD9E7037E}" presName="hierChild5" presStyleCnt="0"/>
      <dgm:spPr/>
    </dgm:pt>
    <dgm:pt modelId="{8ED1BD17-AADC-4C9E-8749-8540A43FE0F3}" type="pres">
      <dgm:prSet presAssocID="{8EEC43EB-1F52-4A7F-8A42-DE72817295EA}" presName="Name37" presStyleLbl="parChTrans1D2" presStyleIdx="1" presStyleCnt="3"/>
      <dgm:spPr/>
      <dgm:t>
        <a:bodyPr/>
        <a:lstStyle/>
        <a:p>
          <a:endParaRPr lang="ru-RU"/>
        </a:p>
      </dgm:t>
    </dgm:pt>
    <dgm:pt modelId="{C0A62537-0ED9-47A0-855C-EA313ED97D3D}" type="pres">
      <dgm:prSet presAssocID="{0F9A4D9C-91BD-4168-932A-4A3AB96FEFBC}" presName="hierRoot2" presStyleCnt="0">
        <dgm:presLayoutVars>
          <dgm:hierBranch val="init"/>
        </dgm:presLayoutVars>
      </dgm:prSet>
      <dgm:spPr/>
    </dgm:pt>
    <dgm:pt modelId="{4841A232-AC3A-49F9-8BC1-1A4C043773E2}" type="pres">
      <dgm:prSet presAssocID="{0F9A4D9C-91BD-4168-932A-4A3AB96FEFBC}" presName="rootComposite" presStyleCnt="0"/>
      <dgm:spPr/>
    </dgm:pt>
    <dgm:pt modelId="{8FD3DAB7-14DA-4F24-ABFD-CA3C9BBA2BDA}" type="pres">
      <dgm:prSet presAssocID="{0F9A4D9C-91BD-4168-932A-4A3AB96FEFBC}" presName="rootText" presStyleLbl="node2" presStyleIdx="1" presStyleCnt="3" custScaleX="83303" custScaleY="688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CC5C21B-81F6-489F-A538-917C7D0B7846}" type="pres">
      <dgm:prSet presAssocID="{0F9A4D9C-91BD-4168-932A-4A3AB96FEFBC}" presName="rootConnector" presStyleLbl="node2" presStyleIdx="1" presStyleCnt="3"/>
      <dgm:spPr/>
      <dgm:t>
        <a:bodyPr/>
        <a:lstStyle/>
        <a:p>
          <a:endParaRPr lang="ru-RU"/>
        </a:p>
      </dgm:t>
    </dgm:pt>
    <dgm:pt modelId="{961EBFF9-DAF1-4D84-8BED-1F6C41FD2B46}" type="pres">
      <dgm:prSet presAssocID="{0F9A4D9C-91BD-4168-932A-4A3AB96FEFBC}" presName="hierChild4" presStyleCnt="0"/>
      <dgm:spPr/>
    </dgm:pt>
    <dgm:pt modelId="{256E61FD-4946-429F-AE3B-9D78D5294C0A}" type="pres">
      <dgm:prSet presAssocID="{0F9A4D9C-91BD-4168-932A-4A3AB96FEFBC}" presName="hierChild5" presStyleCnt="0"/>
      <dgm:spPr/>
    </dgm:pt>
    <dgm:pt modelId="{92A2B848-EF0F-4EB3-BFDB-D6A5BFC08925}" type="pres">
      <dgm:prSet presAssocID="{475CD9CF-5F5E-4F6A-951D-AFC8D95E0386}" presName="Name37" presStyleLbl="parChTrans1D2" presStyleIdx="2" presStyleCnt="3"/>
      <dgm:spPr/>
      <dgm:t>
        <a:bodyPr/>
        <a:lstStyle/>
        <a:p>
          <a:endParaRPr lang="ru-RU"/>
        </a:p>
      </dgm:t>
    </dgm:pt>
    <dgm:pt modelId="{C03FF838-632A-42B8-866B-20914A027030}" type="pres">
      <dgm:prSet presAssocID="{AA165DCC-D763-42F5-9AB2-9E1E90758726}" presName="hierRoot2" presStyleCnt="0">
        <dgm:presLayoutVars>
          <dgm:hierBranch val="init"/>
        </dgm:presLayoutVars>
      </dgm:prSet>
      <dgm:spPr/>
    </dgm:pt>
    <dgm:pt modelId="{E8DFE645-5248-4C76-85BA-28B93A55CFD7}" type="pres">
      <dgm:prSet presAssocID="{AA165DCC-D763-42F5-9AB2-9E1E90758726}" presName="rootComposite" presStyleCnt="0"/>
      <dgm:spPr/>
    </dgm:pt>
    <dgm:pt modelId="{97579B9B-33EC-4F31-8898-F01317B3F3D3}" type="pres">
      <dgm:prSet presAssocID="{AA165DCC-D763-42F5-9AB2-9E1E90758726}" presName="rootText" presStyleLbl="node2" presStyleIdx="2" presStyleCnt="3" custScaleX="90098" custScaleY="6880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AB35EF3-9C1E-4CFA-B42F-ADC82CEC7071}" type="pres">
      <dgm:prSet presAssocID="{AA165DCC-D763-42F5-9AB2-9E1E90758726}" presName="rootConnector" presStyleLbl="node2" presStyleIdx="2" presStyleCnt="3"/>
      <dgm:spPr/>
      <dgm:t>
        <a:bodyPr/>
        <a:lstStyle/>
        <a:p>
          <a:endParaRPr lang="ru-RU"/>
        </a:p>
      </dgm:t>
    </dgm:pt>
    <dgm:pt modelId="{0A884BA5-D66F-4A27-BD1F-B5643EEE80AC}" type="pres">
      <dgm:prSet presAssocID="{AA165DCC-D763-42F5-9AB2-9E1E90758726}" presName="hierChild4" presStyleCnt="0"/>
      <dgm:spPr/>
    </dgm:pt>
    <dgm:pt modelId="{2C05EF11-0711-42A7-B2AF-D0C8E175E6DE}" type="pres">
      <dgm:prSet presAssocID="{AA165DCC-D763-42F5-9AB2-9E1E90758726}" presName="hierChild5" presStyleCnt="0"/>
      <dgm:spPr/>
    </dgm:pt>
    <dgm:pt modelId="{D29AED0F-F90D-4730-BA22-1CDAD867D4AD}" type="pres">
      <dgm:prSet presAssocID="{F2BD8215-7387-4D11-BA54-9617D2C14E23}" presName="hierChild3" presStyleCnt="0"/>
      <dgm:spPr/>
    </dgm:pt>
  </dgm:ptLst>
  <dgm:cxnLst>
    <dgm:cxn modelId="{5D7465AA-01F3-45A1-B32D-C9E314785A02}" type="presOf" srcId="{C76C54F4-16E5-4337-B48D-D187905C8B6A}" destId="{AC15F796-9DB1-4172-8300-73BF6939257F}" srcOrd="0" destOrd="0" presId="urn:microsoft.com/office/officeart/2005/8/layout/orgChart1"/>
    <dgm:cxn modelId="{8C3E7CCB-DF08-4FCA-B175-CA3055F0455B}" srcId="{C76C54F4-16E5-4337-B48D-D187905C8B6A}" destId="{F2BD8215-7387-4D11-BA54-9617D2C14E23}" srcOrd="0" destOrd="0" parTransId="{AA6190EC-6AED-4321-AD83-68010557CD21}" sibTransId="{447F26F6-A6CB-4094-B212-773DD4884813}"/>
    <dgm:cxn modelId="{44B93724-52FC-4ED2-ADF6-8E94583243CD}" type="presOf" srcId="{475CD9CF-5F5E-4F6A-951D-AFC8D95E0386}" destId="{92A2B848-EF0F-4EB3-BFDB-D6A5BFC08925}" srcOrd="0" destOrd="0" presId="urn:microsoft.com/office/officeart/2005/8/layout/orgChart1"/>
    <dgm:cxn modelId="{4600F957-CC23-4BC8-8E92-B2AB0A545E68}" type="presOf" srcId="{F2BD8215-7387-4D11-BA54-9617D2C14E23}" destId="{B4E63461-FE33-4A32-B9DF-6017A6120CF1}" srcOrd="0" destOrd="0" presId="urn:microsoft.com/office/officeart/2005/8/layout/orgChart1"/>
    <dgm:cxn modelId="{92028C62-7251-46B4-901D-4490E5E27E22}" type="presOf" srcId="{AA165DCC-D763-42F5-9AB2-9E1E90758726}" destId="{97579B9B-33EC-4F31-8898-F01317B3F3D3}" srcOrd="0" destOrd="0" presId="urn:microsoft.com/office/officeart/2005/8/layout/orgChart1"/>
    <dgm:cxn modelId="{44D5F0EE-E994-40DB-8C29-4C944F9915B8}" type="presOf" srcId="{8EEC43EB-1F52-4A7F-8A42-DE72817295EA}" destId="{8ED1BD17-AADC-4C9E-8749-8540A43FE0F3}" srcOrd="0" destOrd="0" presId="urn:microsoft.com/office/officeart/2005/8/layout/orgChart1"/>
    <dgm:cxn modelId="{44DD02B6-44B1-408B-8407-D05064490D30}" type="presOf" srcId="{F2BD8215-7387-4D11-BA54-9617D2C14E23}" destId="{0845D7C5-E1AC-4B0D-AA60-B6EBAB9CA756}" srcOrd="1" destOrd="0" presId="urn:microsoft.com/office/officeart/2005/8/layout/orgChart1"/>
    <dgm:cxn modelId="{E99E6ADE-5904-4F39-9ECC-968342C432FF}" srcId="{F2BD8215-7387-4D11-BA54-9617D2C14E23}" destId="{AA165DCC-D763-42F5-9AB2-9E1E90758726}" srcOrd="2" destOrd="0" parTransId="{475CD9CF-5F5E-4F6A-951D-AFC8D95E0386}" sibTransId="{3AACC68C-C484-4435-8AE5-C6C442B1B5C8}"/>
    <dgm:cxn modelId="{339383FF-98CB-4810-BC6C-5D7FB06DBB29}" type="presOf" srcId="{0F9A4D9C-91BD-4168-932A-4A3AB96FEFBC}" destId="{8FD3DAB7-14DA-4F24-ABFD-CA3C9BBA2BDA}" srcOrd="0" destOrd="0" presId="urn:microsoft.com/office/officeart/2005/8/layout/orgChart1"/>
    <dgm:cxn modelId="{70784495-1E37-4569-8634-62C533BE0C31}" type="presOf" srcId="{B6E5A469-C371-4944-A10A-7F9CD9E7037E}" destId="{19EF8E03-FC67-4820-9227-347B455ECAE8}" srcOrd="1" destOrd="0" presId="urn:microsoft.com/office/officeart/2005/8/layout/orgChart1"/>
    <dgm:cxn modelId="{2F720F18-9115-47A1-9877-8C64C62280A2}" type="presOf" srcId="{0F9A4D9C-91BD-4168-932A-4A3AB96FEFBC}" destId="{7CC5C21B-81F6-489F-A538-917C7D0B7846}" srcOrd="1" destOrd="0" presId="urn:microsoft.com/office/officeart/2005/8/layout/orgChart1"/>
    <dgm:cxn modelId="{166815DB-201F-4071-A11F-A01E91FD4FCC}" type="presOf" srcId="{F2A835E1-E27E-46F4-8B3C-2DFD8AFEF127}" destId="{1B2ED5F9-BE8D-419B-9410-CFABC11BE524}" srcOrd="0" destOrd="0" presId="urn:microsoft.com/office/officeart/2005/8/layout/orgChart1"/>
    <dgm:cxn modelId="{B5EBFE51-B104-4BE5-9DC3-13926379DFF3}" srcId="{F2BD8215-7387-4D11-BA54-9617D2C14E23}" destId="{B6E5A469-C371-4944-A10A-7F9CD9E7037E}" srcOrd="0" destOrd="0" parTransId="{F2A835E1-E27E-46F4-8B3C-2DFD8AFEF127}" sibTransId="{705AE669-6A89-4357-9488-1977FC289986}"/>
    <dgm:cxn modelId="{783A3D44-58F1-4F5A-AD4C-4F38BA83BAF6}" type="presOf" srcId="{B6E5A469-C371-4944-A10A-7F9CD9E7037E}" destId="{18500AD1-5E4F-4A81-9670-62C1165B0AC3}" srcOrd="0" destOrd="0" presId="urn:microsoft.com/office/officeart/2005/8/layout/orgChart1"/>
    <dgm:cxn modelId="{CF4003B1-32F2-4716-8957-3D8A501E9263}" type="presOf" srcId="{AA165DCC-D763-42F5-9AB2-9E1E90758726}" destId="{2AB35EF3-9C1E-4CFA-B42F-ADC82CEC7071}" srcOrd="1" destOrd="0" presId="urn:microsoft.com/office/officeart/2005/8/layout/orgChart1"/>
    <dgm:cxn modelId="{0FE7B354-C826-4795-B13A-57C1DA8D76E2}" srcId="{F2BD8215-7387-4D11-BA54-9617D2C14E23}" destId="{0F9A4D9C-91BD-4168-932A-4A3AB96FEFBC}" srcOrd="1" destOrd="0" parTransId="{8EEC43EB-1F52-4A7F-8A42-DE72817295EA}" sibTransId="{D2CF1EE1-740C-4CEF-8790-E6722ABA8D40}"/>
    <dgm:cxn modelId="{6E32EFBE-843F-44C9-B02B-B55BD47AEC93}" type="presParOf" srcId="{AC15F796-9DB1-4172-8300-73BF6939257F}" destId="{09BA5337-B8A7-4852-8613-D058C1E83DF7}" srcOrd="0" destOrd="0" presId="urn:microsoft.com/office/officeart/2005/8/layout/orgChart1"/>
    <dgm:cxn modelId="{0524F95E-3813-46B4-9ADE-485204FE04F3}" type="presParOf" srcId="{09BA5337-B8A7-4852-8613-D058C1E83DF7}" destId="{4F138135-E17C-47AF-AE9E-3D3628B65DCA}" srcOrd="0" destOrd="0" presId="urn:microsoft.com/office/officeart/2005/8/layout/orgChart1"/>
    <dgm:cxn modelId="{AEC025C0-0D08-4F2C-836A-FD965FEC050B}" type="presParOf" srcId="{4F138135-E17C-47AF-AE9E-3D3628B65DCA}" destId="{B4E63461-FE33-4A32-B9DF-6017A6120CF1}" srcOrd="0" destOrd="0" presId="urn:microsoft.com/office/officeart/2005/8/layout/orgChart1"/>
    <dgm:cxn modelId="{64998A46-2099-41D6-8A3C-371E341087EE}" type="presParOf" srcId="{4F138135-E17C-47AF-AE9E-3D3628B65DCA}" destId="{0845D7C5-E1AC-4B0D-AA60-B6EBAB9CA756}" srcOrd="1" destOrd="0" presId="urn:microsoft.com/office/officeart/2005/8/layout/orgChart1"/>
    <dgm:cxn modelId="{BF66B7AA-D87C-4D68-A08C-CAC386A2D67E}" type="presParOf" srcId="{09BA5337-B8A7-4852-8613-D058C1E83DF7}" destId="{D4F00EEA-A491-4206-A25B-C15A91C022C5}" srcOrd="1" destOrd="0" presId="urn:microsoft.com/office/officeart/2005/8/layout/orgChart1"/>
    <dgm:cxn modelId="{FB3D34C2-B8B3-4946-A550-B9C03051A653}" type="presParOf" srcId="{D4F00EEA-A491-4206-A25B-C15A91C022C5}" destId="{1B2ED5F9-BE8D-419B-9410-CFABC11BE524}" srcOrd="0" destOrd="0" presId="urn:microsoft.com/office/officeart/2005/8/layout/orgChart1"/>
    <dgm:cxn modelId="{AD6DA7AD-8193-455C-954F-CA662CA65AEA}" type="presParOf" srcId="{D4F00EEA-A491-4206-A25B-C15A91C022C5}" destId="{38E8419B-CF4B-4B38-B541-4DE0A8C9DB6A}" srcOrd="1" destOrd="0" presId="urn:microsoft.com/office/officeart/2005/8/layout/orgChart1"/>
    <dgm:cxn modelId="{BBB1D3F7-426C-4F57-8453-512C4B170639}" type="presParOf" srcId="{38E8419B-CF4B-4B38-B541-4DE0A8C9DB6A}" destId="{3DD73152-3C8C-4B2F-9DB9-67F55BE27615}" srcOrd="0" destOrd="0" presId="urn:microsoft.com/office/officeart/2005/8/layout/orgChart1"/>
    <dgm:cxn modelId="{E2C87A3B-95A2-4880-99D4-D9C4BF66535E}" type="presParOf" srcId="{3DD73152-3C8C-4B2F-9DB9-67F55BE27615}" destId="{18500AD1-5E4F-4A81-9670-62C1165B0AC3}" srcOrd="0" destOrd="0" presId="urn:microsoft.com/office/officeart/2005/8/layout/orgChart1"/>
    <dgm:cxn modelId="{9B782CC2-8D1A-4218-BE09-1F428D344904}" type="presParOf" srcId="{3DD73152-3C8C-4B2F-9DB9-67F55BE27615}" destId="{19EF8E03-FC67-4820-9227-347B455ECAE8}" srcOrd="1" destOrd="0" presId="urn:microsoft.com/office/officeart/2005/8/layout/orgChart1"/>
    <dgm:cxn modelId="{6FA89494-17FE-497B-9A5B-E96BDE226C36}" type="presParOf" srcId="{38E8419B-CF4B-4B38-B541-4DE0A8C9DB6A}" destId="{35D555EF-DF77-4E2A-AAB0-AD52CE96159D}" srcOrd="1" destOrd="0" presId="urn:microsoft.com/office/officeart/2005/8/layout/orgChart1"/>
    <dgm:cxn modelId="{AFF9B461-5229-4025-BD30-860840CA0EA0}" type="presParOf" srcId="{38E8419B-CF4B-4B38-B541-4DE0A8C9DB6A}" destId="{9A2A2191-0736-477C-B97D-2FD8B5ACF24B}" srcOrd="2" destOrd="0" presId="urn:microsoft.com/office/officeart/2005/8/layout/orgChart1"/>
    <dgm:cxn modelId="{D1074148-51E0-4657-94B3-5E291D076EE0}" type="presParOf" srcId="{D4F00EEA-A491-4206-A25B-C15A91C022C5}" destId="{8ED1BD17-AADC-4C9E-8749-8540A43FE0F3}" srcOrd="2" destOrd="0" presId="urn:microsoft.com/office/officeart/2005/8/layout/orgChart1"/>
    <dgm:cxn modelId="{312AD238-0AA3-4EDB-9014-A08188C9479F}" type="presParOf" srcId="{D4F00EEA-A491-4206-A25B-C15A91C022C5}" destId="{C0A62537-0ED9-47A0-855C-EA313ED97D3D}" srcOrd="3" destOrd="0" presId="urn:microsoft.com/office/officeart/2005/8/layout/orgChart1"/>
    <dgm:cxn modelId="{39C2DA9D-EF72-4753-A822-730EB43225E9}" type="presParOf" srcId="{C0A62537-0ED9-47A0-855C-EA313ED97D3D}" destId="{4841A232-AC3A-49F9-8BC1-1A4C043773E2}" srcOrd="0" destOrd="0" presId="urn:microsoft.com/office/officeart/2005/8/layout/orgChart1"/>
    <dgm:cxn modelId="{C6239D61-54FA-493A-82CF-110154D52D62}" type="presParOf" srcId="{4841A232-AC3A-49F9-8BC1-1A4C043773E2}" destId="{8FD3DAB7-14DA-4F24-ABFD-CA3C9BBA2BDA}" srcOrd="0" destOrd="0" presId="urn:microsoft.com/office/officeart/2005/8/layout/orgChart1"/>
    <dgm:cxn modelId="{C393FA98-35EE-4D13-8BD5-6A27AAF70F9C}" type="presParOf" srcId="{4841A232-AC3A-49F9-8BC1-1A4C043773E2}" destId="{7CC5C21B-81F6-489F-A538-917C7D0B7846}" srcOrd="1" destOrd="0" presId="urn:microsoft.com/office/officeart/2005/8/layout/orgChart1"/>
    <dgm:cxn modelId="{1FB6D69E-F2F1-4C25-8111-561E353765EF}" type="presParOf" srcId="{C0A62537-0ED9-47A0-855C-EA313ED97D3D}" destId="{961EBFF9-DAF1-4D84-8BED-1F6C41FD2B46}" srcOrd="1" destOrd="0" presId="urn:microsoft.com/office/officeart/2005/8/layout/orgChart1"/>
    <dgm:cxn modelId="{5563C63E-BC8E-451F-B3A8-A0FC4BDFB5AC}" type="presParOf" srcId="{C0A62537-0ED9-47A0-855C-EA313ED97D3D}" destId="{256E61FD-4946-429F-AE3B-9D78D5294C0A}" srcOrd="2" destOrd="0" presId="urn:microsoft.com/office/officeart/2005/8/layout/orgChart1"/>
    <dgm:cxn modelId="{1090FE44-FB52-4C1C-8808-184FAEF0523B}" type="presParOf" srcId="{D4F00EEA-A491-4206-A25B-C15A91C022C5}" destId="{92A2B848-EF0F-4EB3-BFDB-D6A5BFC08925}" srcOrd="4" destOrd="0" presId="urn:microsoft.com/office/officeart/2005/8/layout/orgChart1"/>
    <dgm:cxn modelId="{85A5474F-36A2-49C7-BC7D-676A4051EA94}" type="presParOf" srcId="{D4F00EEA-A491-4206-A25B-C15A91C022C5}" destId="{C03FF838-632A-42B8-866B-20914A027030}" srcOrd="5" destOrd="0" presId="urn:microsoft.com/office/officeart/2005/8/layout/orgChart1"/>
    <dgm:cxn modelId="{9B6E1EC3-656D-4167-A294-0EA7A2F9634E}" type="presParOf" srcId="{C03FF838-632A-42B8-866B-20914A027030}" destId="{E8DFE645-5248-4C76-85BA-28B93A55CFD7}" srcOrd="0" destOrd="0" presId="urn:microsoft.com/office/officeart/2005/8/layout/orgChart1"/>
    <dgm:cxn modelId="{887B1E96-8B38-4D21-822C-CE9F31405DAE}" type="presParOf" srcId="{E8DFE645-5248-4C76-85BA-28B93A55CFD7}" destId="{97579B9B-33EC-4F31-8898-F01317B3F3D3}" srcOrd="0" destOrd="0" presId="urn:microsoft.com/office/officeart/2005/8/layout/orgChart1"/>
    <dgm:cxn modelId="{992FCB48-E622-4D0F-B1D8-7F8F1D1DAC62}" type="presParOf" srcId="{E8DFE645-5248-4C76-85BA-28B93A55CFD7}" destId="{2AB35EF3-9C1E-4CFA-B42F-ADC82CEC7071}" srcOrd="1" destOrd="0" presId="urn:microsoft.com/office/officeart/2005/8/layout/orgChart1"/>
    <dgm:cxn modelId="{A322F90C-EDE9-4CE2-BE4C-2C4F3BC4E5A6}" type="presParOf" srcId="{C03FF838-632A-42B8-866B-20914A027030}" destId="{0A884BA5-D66F-4A27-BD1F-B5643EEE80AC}" srcOrd="1" destOrd="0" presId="urn:microsoft.com/office/officeart/2005/8/layout/orgChart1"/>
    <dgm:cxn modelId="{91AF54B1-CA3A-4EC9-9B76-562AA7C916E9}" type="presParOf" srcId="{C03FF838-632A-42B8-866B-20914A027030}" destId="{2C05EF11-0711-42A7-B2AF-D0C8E175E6DE}" srcOrd="2" destOrd="0" presId="urn:microsoft.com/office/officeart/2005/8/layout/orgChart1"/>
    <dgm:cxn modelId="{A55D7C05-BC54-404E-AE55-CD826AF6F0EB}" type="presParOf" srcId="{09BA5337-B8A7-4852-8613-D058C1E83DF7}" destId="{D29AED0F-F90D-4730-BA22-1CDAD867D4AD}" srcOrd="2" destOrd="0" presId="urn:microsoft.com/office/officeart/2005/8/layout/orgChart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834DE6B-482F-41EC-9446-B72ACC2E7890}" type="doc">
      <dgm:prSet loTypeId="urn:microsoft.com/office/officeart/2005/8/layout/radial4" loCatId="relationship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C8095FB-2378-4573-A5E2-8EB6EF04B062}">
      <dgm:prSet phldrT="[Текст]"/>
      <dgm:spPr/>
      <dgm:t>
        <a:bodyPr/>
        <a:lstStyle/>
        <a:p>
          <a:r>
            <a:rPr lang="ru-RU" dirty="0" smtClean="0"/>
            <a:t>Программа</a:t>
          </a:r>
          <a:endParaRPr lang="ru-RU" dirty="0"/>
        </a:p>
      </dgm:t>
    </dgm:pt>
    <dgm:pt modelId="{50E43549-EA35-4398-ABAC-E5E137D70045}" type="parTrans" cxnId="{D7BAF3B5-0C11-4C70-8B76-FDFAA9A21AF1}">
      <dgm:prSet/>
      <dgm:spPr/>
      <dgm:t>
        <a:bodyPr/>
        <a:lstStyle/>
        <a:p>
          <a:endParaRPr lang="ru-RU"/>
        </a:p>
      </dgm:t>
    </dgm:pt>
    <dgm:pt modelId="{B8237AC7-D6E0-4225-B8DC-D534D2B6BA04}" type="sibTrans" cxnId="{D7BAF3B5-0C11-4C70-8B76-FDFAA9A21AF1}">
      <dgm:prSet/>
      <dgm:spPr/>
      <dgm:t>
        <a:bodyPr/>
        <a:lstStyle/>
        <a:p>
          <a:endParaRPr lang="ru-RU"/>
        </a:p>
      </dgm:t>
    </dgm:pt>
    <dgm:pt modelId="{E08CAE5F-15A3-4E73-AAEB-FA12E2BB9956}">
      <dgm:prSet phldrT="[Текст]" custT="1"/>
      <dgm:spPr/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sz="1400" dirty="0" smtClean="0"/>
            <a:t>для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400" dirty="0" smtClean="0"/>
            <a:t>учащихся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400" dirty="0" smtClean="0"/>
            <a:t>7-8 классов</a:t>
          </a:r>
        </a:p>
        <a:p>
          <a:pPr>
            <a:lnSpc>
              <a:spcPct val="90000"/>
            </a:lnSpc>
            <a:spcAft>
              <a:spcPct val="35000"/>
            </a:spcAft>
          </a:pPr>
          <a:r>
            <a:rPr lang="ru-RU" sz="800" dirty="0" smtClean="0"/>
            <a:t> </a:t>
          </a:r>
          <a:endParaRPr lang="ru-RU" sz="800" dirty="0"/>
        </a:p>
      </dgm:t>
    </dgm:pt>
    <dgm:pt modelId="{EE609ED9-82FD-4390-AFAB-917A6A8AF4FA}" type="parTrans" cxnId="{C247C7F0-F4ED-4255-9430-654616B512B9}">
      <dgm:prSet/>
      <dgm:spPr/>
      <dgm:t>
        <a:bodyPr/>
        <a:lstStyle/>
        <a:p>
          <a:endParaRPr lang="ru-RU" dirty="0"/>
        </a:p>
      </dgm:t>
    </dgm:pt>
    <dgm:pt modelId="{30CC5863-5447-41E0-9BF1-60B170C1F6EB}" type="sibTrans" cxnId="{C247C7F0-F4ED-4255-9430-654616B512B9}">
      <dgm:prSet/>
      <dgm:spPr/>
      <dgm:t>
        <a:bodyPr/>
        <a:lstStyle/>
        <a:p>
          <a:endParaRPr lang="ru-RU"/>
        </a:p>
      </dgm:t>
    </dgm:pt>
    <dgm:pt modelId="{0F10B304-E206-4D05-902F-4D07CD1C8439}">
      <dgm:prSet custT="1"/>
      <dgm:spPr/>
      <dgm:t>
        <a:bodyPr/>
        <a:lstStyle/>
        <a:p>
          <a:r>
            <a:rPr lang="ru-RU" sz="1400" dirty="0" smtClean="0"/>
            <a:t>для учащихся 5-6 классов</a:t>
          </a:r>
          <a:endParaRPr lang="ru-RU" sz="1400" dirty="0"/>
        </a:p>
      </dgm:t>
    </dgm:pt>
    <dgm:pt modelId="{1E7C8614-554A-4284-AC4F-9B6733600C22}" type="parTrans" cxnId="{95FAF5C8-E8C6-4554-BD13-CA53958DA79F}">
      <dgm:prSet/>
      <dgm:spPr/>
      <dgm:t>
        <a:bodyPr/>
        <a:lstStyle/>
        <a:p>
          <a:endParaRPr lang="ru-RU" dirty="0"/>
        </a:p>
      </dgm:t>
    </dgm:pt>
    <dgm:pt modelId="{18BB3D02-B866-4405-889D-2D41A49C116A}" type="sibTrans" cxnId="{95FAF5C8-E8C6-4554-BD13-CA53958DA79F}">
      <dgm:prSet/>
      <dgm:spPr/>
      <dgm:t>
        <a:bodyPr/>
        <a:lstStyle/>
        <a:p>
          <a:endParaRPr lang="ru-RU"/>
        </a:p>
      </dgm:t>
    </dgm:pt>
    <dgm:pt modelId="{EAE5B693-1544-4734-BDBE-04F6509EFC00}">
      <dgm:prSet custT="1"/>
      <dgm:spPr/>
      <dgm:t>
        <a:bodyPr/>
        <a:lstStyle/>
        <a:p>
          <a:r>
            <a:rPr lang="ru-RU" sz="1400" dirty="0" smtClean="0"/>
            <a:t>для учащихся 9-11 классов</a:t>
          </a:r>
          <a:endParaRPr lang="ru-RU" sz="1400" dirty="0"/>
        </a:p>
      </dgm:t>
    </dgm:pt>
    <dgm:pt modelId="{6D1CAC8A-63A6-42C3-A8EC-B6A3FA238209}" type="parTrans" cxnId="{6D47E546-72AA-4DC4-9DA5-DFB60CA5AC40}">
      <dgm:prSet/>
      <dgm:spPr/>
      <dgm:t>
        <a:bodyPr/>
        <a:lstStyle/>
        <a:p>
          <a:endParaRPr lang="ru-RU" dirty="0"/>
        </a:p>
      </dgm:t>
    </dgm:pt>
    <dgm:pt modelId="{78D06245-C38E-4A88-BD8E-C9C0E9B36120}" type="sibTrans" cxnId="{6D47E546-72AA-4DC4-9DA5-DFB60CA5AC40}">
      <dgm:prSet/>
      <dgm:spPr/>
      <dgm:t>
        <a:bodyPr/>
        <a:lstStyle/>
        <a:p>
          <a:endParaRPr lang="ru-RU"/>
        </a:p>
      </dgm:t>
    </dgm:pt>
    <dgm:pt modelId="{5E2F0CBD-8FCD-4BE6-BA27-34E8BF7BDDB1}">
      <dgm:prSet custT="1"/>
      <dgm:spPr/>
      <dgm:t>
        <a:bodyPr/>
        <a:lstStyle/>
        <a:p>
          <a:r>
            <a:rPr lang="ru-RU" sz="1400" dirty="0" smtClean="0"/>
            <a:t>для учащихся 1-4 классов </a:t>
          </a:r>
        </a:p>
        <a:p>
          <a:r>
            <a:rPr lang="ru-RU" sz="1400" dirty="0" smtClean="0"/>
            <a:t> </a:t>
          </a:r>
          <a:endParaRPr lang="ru-RU" sz="1400" dirty="0"/>
        </a:p>
      </dgm:t>
    </dgm:pt>
    <dgm:pt modelId="{9CD8E389-076C-4465-828E-4BD1B646EB37}" type="parTrans" cxnId="{7892D1E5-B94E-4330-A1EF-1FE65A0E2B51}">
      <dgm:prSet/>
      <dgm:spPr/>
      <dgm:t>
        <a:bodyPr/>
        <a:lstStyle/>
        <a:p>
          <a:endParaRPr lang="ru-RU" dirty="0"/>
        </a:p>
      </dgm:t>
    </dgm:pt>
    <dgm:pt modelId="{D38C66BA-A982-4DDB-9A70-6D30178B394B}" type="sibTrans" cxnId="{7892D1E5-B94E-4330-A1EF-1FE65A0E2B51}">
      <dgm:prSet/>
      <dgm:spPr/>
      <dgm:t>
        <a:bodyPr/>
        <a:lstStyle/>
        <a:p>
          <a:endParaRPr lang="ru-RU"/>
        </a:p>
      </dgm:t>
    </dgm:pt>
    <dgm:pt modelId="{5E88E2F9-36C5-49FD-8937-709499F04F84}" type="pres">
      <dgm:prSet presAssocID="{0834DE6B-482F-41EC-9446-B72ACC2E7890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A130BFD-99C7-49E8-AAF9-5083DC0C5223}" type="pres">
      <dgm:prSet presAssocID="{1C8095FB-2378-4573-A5E2-8EB6EF04B062}" presName="centerShape" presStyleLbl="node0" presStyleIdx="0" presStyleCnt="1"/>
      <dgm:spPr/>
      <dgm:t>
        <a:bodyPr/>
        <a:lstStyle/>
        <a:p>
          <a:endParaRPr lang="ru-RU"/>
        </a:p>
      </dgm:t>
    </dgm:pt>
    <dgm:pt modelId="{EBDD6A42-07AB-48D3-9D78-F81A400CBFDC}" type="pres">
      <dgm:prSet presAssocID="{9CD8E389-076C-4465-828E-4BD1B646EB37}" presName="parTrans" presStyleLbl="bgSibTrans2D1" presStyleIdx="0" presStyleCnt="4"/>
      <dgm:spPr/>
      <dgm:t>
        <a:bodyPr/>
        <a:lstStyle/>
        <a:p>
          <a:endParaRPr lang="ru-RU"/>
        </a:p>
      </dgm:t>
    </dgm:pt>
    <dgm:pt modelId="{02AA4528-479A-41D1-9C4C-2DFF3D1F0D9C}" type="pres">
      <dgm:prSet presAssocID="{5E2F0CBD-8FCD-4BE6-BA27-34E8BF7BDDB1}" presName="node" presStyleLbl="node1" presStyleIdx="0" presStyleCnt="4" custScaleX="99762" custScaleY="146229" custRadScaleRad="124891" custRadScaleInc="-5452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408EBF6-C6AD-4A65-A31E-CABA5FA8EB83}" type="pres">
      <dgm:prSet presAssocID="{1E7C8614-554A-4284-AC4F-9B6733600C22}" presName="parTrans" presStyleLbl="bgSibTrans2D1" presStyleIdx="1" presStyleCnt="4"/>
      <dgm:spPr/>
      <dgm:t>
        <a:bodyPr/>
        <a:lstStyle/>
        <a:p>
          <a:endParaRPr lang="ru-RU"/>
        </a:p>
      </dgm:t>
    </dgm:pt>
    <dgm:pt modelId="{D026F78D-5971-4569-A87A-65CD7AB2E23B}" type="pres">
      <dgm:prSet presAssocID="{0F10B304-E206-4D05-902F-4D07CD1C8439}" presName="node" presStyleLbl="node1" presStyleIdx="1" presStyleCnt="4" custScaleX="97589" custScaleY="133614" custRadScaleRad="99500" custRadScaleInc="-74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1BBA7DB-6379-417F-AE0B-74CED0041B8F}" type="pres">
      <dgm:prSet presAssocID="{EE609ED9-82FD-4390-AFAB-917A6A8AF4FA}" presName="parTrans" presStyleLbl="bgSibTrans2D1" presStyleIdx="2" presStyleCnt="4"/>
      <dgm:spPr/>
      <dgm:t>
        <a:bodyPr/>
        <a:lstStyle/>
        <a:p>
          <a:endParaRPr lang="ru-RU"/>
        </a:p>
      </dgm:t>
    </dgm:pt>
    <dgm:pt modelId="{0F368FEA-F2D0-4819-BC1F-3FD085FB0529}" type="pres">
      <dgm:prSet presAssocID="{E08CAE5F-15A3-4E73-AAEB-FA12E2BB9956}" presName="node" presStyleLbl="node1" presStyleIdx="2" presStyleCnt="4" custScaleX="110976" custScaleY="130134" custRadScaleRad="107830" custRadScaleInc="330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584DF5E-0A0C-42FA-BFA4-64744AF748EA}" type="pres">
      <dgm:prSet presAssocID="{6D1CAC8A-63A6-42C3-A8EC-B6A3FA238209}" presName="parTrans" presStyleLbl="bgSibTrans2D1" presStyleIdx="3" presStyleCnt="4"/>
      <dgm:spPr/>
      <dgm:t>
        <a:bodyPr/>
        <a:lstStyle/>
        <a:p>
          <a:endParaRPr lang="ru-RU"/>
        </a:p>
      </dgm:t>
    </dgm:pt>
    <dgm:pt modelId="{1A77DFB3-8229-4903-AB63-FC625A4E5A64}" type="pres">
      <dgm:prSet presAssocID="{EAE5B693-1544-4734-BDBE-04F6509EFC00}" presName="node" presStyleLbl="node1" presStyleIdx="3" presStyleCnt="4" custScaleX="105859" custScaleY="134839" custRadScaleRad="94994" custRadScaleInc="5037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45DA136-D9C1-430E-B627-7F328DB6C7BC}" type="presOf" srcId="{0F10B304-E206-4D05-902F-4D07CD1C8439}" destId="{D026F78D-5971-4569-A87A-65CD7AB2E23B}" srcOrd="0" destOrd="0" presId="urn:microsoft.com/office/officeart/2005/8/layout/radial4"/>
    <dgm:cxn modelId="{83E06DC4-CBB0-4EF7-9672-6506B4609143}" type="presOf" srcId="{EE609ED9-82FD-4390-AFAB-917A6A8AF4FA}" destId="{F1BBA7DB-6379-417F-AE0B-74CED0041B8F}" srcOrd="0" destOrd="0" presId="urn:microsoft.com/office/officeart/2005/8/layout/radial4"/>
    <dgm:cxn modelId="{77E0D27E-AE39-4CB0-A1F6-ED80606183CA}" type="presOf" srcId="{0834DE6B-482F-41EC-9446-B72ACC2E7890}" destId="{5E88E2F9-36C5-49FD-8937-709499F04F84}" srcOrd="0" destOrd="0" presId="urn:microsoft.com/office/officeart/2005/8/layout/radial4"/>
    <dgm:cxn modelId="{7892D1E5-B94E-4330-A1EF-1FE65A0E2B51}" srcId="{1C8095FB-2378-4573-A5E2-8EB6EF04B062}" destId="{5E2F0CBD-8FCD-4BE6-BA27-34E8BF7BDDB1}" srcOrd="0" destOrd="0" parTransId="{9CD8E389-076C-4465-828E-4BD1B646EB37}" sibTransId="{D38C66BA-A982-4DDB-9A70-6D30178B394B}"/>
    <dgm:cxn modelId="{74BB7793-A3AD-4F85-82D9-5FE3E5927A58}" type="presOf" srcId="{9CD8E389-076C-4465-828E-4BD1B646EB37}" destId="{EBDD6A42-07AB-48D3-9D78-F81A400CBFDC}" srcOrd="0" destOrd="0" presId="urn:microsoft.com/office/officeart/2005/8/layout/radial4"/>
    <dgm:cxn modelId="{BF8341D8-729C-4796-B1E2-9C166B00E47A}" type="presOf" srcId="{1E7C8614-554A-4284-AC4F-9B6733600C22}" destId="{4408EBF6-C6AD-4A65-A31E-CABA5FA8EB83}" srcOrd="0" destOrd="0" presId="urn:microsoft.com/office/officeart/2005/8/layout/radial4"/>
    <dgm:cxn modelId="{95FAF5C8-E8C6-4554-BD13-CA53958DA79F}" srcId="{1C8095FB-2378-4573-A5E2-8EB6EF04B062}" destId="{0F10B304-E206-4D05-902F-4D07CD1C8439}" srcOrd="1" destOrd="0" parTransId="{1E7C8614-554A-4284-AC4F-9B6733600C22}" sibTransId="{18BB3D02-B866-4405-889D-2D41A49C116A}"/>
    <dgm:cxn modelId="{6D47E546-72AA-4DC4-9DA5-DFB60CA5AC40}" srcId="{1C8095FB-2378-4573-A5E2-8EB6EF04B062}" destId="{EAE5B693-1544-4734-BDBE-04F6509EFC00}" srcOrd="3" destOrd="0" parTransId="{6D1CAC8A-63A6-42C3-A8EC-B6A3FA238209}" sibTransId="{78D06245-C38E-4A88-BD8E-C9C0E9B36120}"/>
    <dgm:cxn modelId="{F54BAB93-FA60-4625-87F9-9F676416A6D3}" type="presOf" srcId="{E08CAE5F-15A3-4E73-AAEB-FA12E2BB9956}" destId="{0F368FEA-F2D0-4819-BC1F-3FD085FB0529}" srcOrd="0" destOrd="0" presId="urn:microsoft.com/office/officeart/2005/8/layout/radial4"/>
    <dgm:cxn modelId="{79AAE185-1E44-4454-9119-1D1EDE5F8041}" type="presOf" srcId="{5E2F0CBD-8FCD-4BE6-BA27-34E8BF7BDDB1}" destId="{02AA4528-479A-41D1-9C4C-2DFF3D1F0D9C}" srcOrd="0" destOrd="0" presId="urn:microsoft.com/office/officeart/2005/8/layout/radial4"/>
    <dgm:cxn modelId="{D7BAF3B5-0C11-4C70-8B76-FDFAA9A21AF1}" srcId="{0834DE6B-482F-41EC-9446-B72ACC2E7890}" destId="{1C8095FB-2378-4573-A5E2-8EB6EF04B062}" srcOrd="0" destOrd="0" parTransId="{50E43549-EA35-4398-ABAC-E5E137D70045}" sibTransId="{B8237AC7-D6E0-4225-B8DC-D534D2B6BA04}"/>
    <dgm:cxn modelId="{61E6BB0C-0DFA-44AC-BBF4-D34F9CA2BD17}" type="presOf" srcId="{1C8095FB-2378-4573-A5E2-8EB6EF04B062}" destId="{CA130BFD-99C7-49E8-AAF9-5083DC0C5223}" srcOrd="0" destOrd="0" presId="urn:microsoft.com/office/officeart/2005/8/layout/radial4"/>
    <dgm:cxn modelId="{2E322A11-EA04-4BDC-86F6-7CB90564FFA4}" type="presOf" srcId="{EAE5B693-1544-4734-BDBE-04F6509EFC00}" destId="{1A77DFB3-8229-4903-AB63-FC625A4E5A64}" srcOrd="0" destOrd="0" presId="urn:microsoft.com/office/officeart/2005/8/layout/radial4"/>
    <dgm:cxn modelId="{6503BCAE-83E2-424A-8298-9D16458F3F23}" type="presOf" srcId="{6D1CAC8A-63A6-42C3-A8EC-B6A3FA238209}" destId="{D584DF5E-0A0C-42FA-BFA4-64744AF748EA}" srcOrd="0" destOrd="0" presId="urn:microsoft.com/office/officeart/2005/8/layout/radial4"/>
    <dgm:cxn modelId="{C247C7F0-F4ED-4255-9430-654616B512B9}" srcId="{1C8095FB-2378-4573-A5E2-8EB6EF04B062}" destId="{E08CAE5F-15A3-4E73-AAEB-FA12E2BB9956}" srcOrd="2" destOrd="0" parTransId="{EE609ED9-82FD-4390-AFAB-917A6A8AF4FA}" sibTransId="{30CC5863-5447-41E0-9BF1-60B170C1F6EB}"/>
    <dgm:cxn modelId="{61B54099-A596-4013-8DAB-7ED89EC87F20}" type="presParOf" srcId="{5E88E2F9-36C5-49FD-8937-709499F04F84}" destId="{CA130BFD-99C7-49E8-AAF9-5083DC0C5223}" srcOrd="0" destOrd="0" presId="urn:microsoft.com/office/officeart/2005/8/layout/radial4"/>
    <dgm:cxn modelId="{809A515E-81C1-4B9A-9AF5-D071BAC20BBB}" type="presParOf" srcId="{5E88E2F9-36C5-49FD-8937-709499F04F84}" destId="{EBDD6A42-07AB-48D3-9D78-F81A400CBFDC}" srcOrd="1" destOrd="0" presId="urn:microsoft.com/office/officeart/2005/8/layout/radial4"/>
    <dgm:cxn modelId="{22E41EB1-EEA1-40AB-A6AC-B913E654751E}" type="presParOf" srcId="{5E88E2F9-36C5-49FD-8937-709499F04F84}" destId="{02AA4528-479A-41D1-9C4C-2DFF3D1F0D9C}" srcOrd="2" destOrd="0" presId="urn:microsoft.com/office/officeart/2005/8/layout/radial4"/>
    <dgm:cxn modelId="{C18C1E60-F678-4F4B-A6AD-45D6149AE5FF}" type="presParOf" srcId="{5E88E2F9-36C5-49FD-8937-709499F04F84}" destId="{4408EBF6-C6AD-4A65-A31E-CABA5FA8EB83}" srcOrd="3" destOrd="0" presId="urn:microsoft.com/office/officeart/2005/8/layout/radial4"/>
    <dgm:cxn modelId="{407C83DC-6A62-401F-A4F9-403087F2C55A}" type="presParOf" srcId="{5E88E2F9-36C5-49FD-8937-709499F04F84}" destId="{D026F78D-5971-4569-A87A-65CD7AB2E23B}" srcOrd="4" destOrd="0" presId="urn:microsoft.com/office/officeart/2005/8/layout/radial4"/>
    <dgm:cxn modelId="{828D8024-6459-451C-9D05-2BA01DFB6CA7}" type="presParOf" srcId="{5E88E2F9-36C5-49FD-8937-709499F04F84}" destId="{F1BBA7DB-6379-417F-AE0B-74CED0041B8F}" srcOrd="5" destOrd="0" presId="urn:microsoft.com/office/officeart/2005/8/layout/radial4"/>
    <dgm:cxn modelId="{B0678866-AD43-408E-A785-2BC49B6D75A9}" type="presParOf" srcId="{5E88E2F9-36C5-49FD-8937-709499F04F84}" destId="{0F368FEA-F2D0-4819-BC1F-3FD085FB0529}" srcOrd="6" destOrd="0" presId="urn:microsoft.com/office/officeart/2005/8/layout/radial4"/>
    <dgm:cxn modelId="{5EE609B4-F9AB-4D69-B55A-6ADA6B41EC67}" type="presParOf" srcId="{5E88E2F9-36C5-49FD-8937-709499F04F84}" destId="{D584DF5E-0A0C-42FA-BFA4-64744AF748EA}" srcOrd="7" destOrd="0" presId="urn:microsoft.com/office/officeart/2005/8/layout/radial4"/>
    <dgm:cxn modelId="{B93ACFA6-E998-49A8-99D6-A32CA1F8C59B}" type="presParOf" srcId="{5E88E2F9-36C5-49FD-8937-709499F04F84}" destId="{1A77DFB3-8229-4903-AB63-FC625A4E5A64}" srcOrd="8" destOrd="0" presId="urn:microsoft.com/office/officeart/2005/8/layout/radial4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76C54F4-16E5-4337-B48D-D187905C8B6A}" type="doc">
      <dgm:prSet loTypeId="urn:microsoft.com/office/officeart/2005/8/layout/hierarchy2" loCatId="hierarchy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B6E5A469-C371-4944-A10A-7F9CD9E7037E}">
      <dgm:prSet phldrT="[Текст]"/>
      <dgm:spPr/>
      <dgm:t>
        <a:bodyPr/>
        <a:lstStyle/>
        <a:p>
          <a:r>
            <a:rPr lang="ru-RU" b="1" dirty="0" smtClean="0"/>
            <a:t>История</a:t>
          </a:r>
          <a:endParaRPr lang="ru-RU" b="1" dirty="0"/>
        </a:p>
      </dgm:t>
    </dgm:pt>
    <dgm:pt modelId="{F2A835E1-E27E-46F4-8B3C-2DFD8AFEF127}" type="parTrans" cxnId="{B5EBFE51-B104-4BE5-9DC3-13926379DFF3}">
      <dgm:prSet/>
      <dgm:spPr/>
      <dgm:t>
        <a:bodyPr/>
        <a:lstStyle/>
        <a:p>
          <a:endParaRPr lang="ru-RU" dirty="0"/>
        </a:p>
      </dgm:t>
    </dgm:pt>
    <dgm:pt modelId="{705AE669-6A89-4357-9488-1977FC289986}" type="sibTrans" cxnId="{B5EBFE51-B104-4BE5-9DC3-13926379DFF3}">
      <dgm:prSet/>
      <dgm:spPr/>
      <dgm:t>
        <a:bodyPr/>
        <a:lstStyle/>
        <a:p>
          <a:endParaRPr lang="ru-RU"/>
        </a:p>
      </dgm:t>
    </dgm:pt>
    <dgm:pt modelId="{F7B41B21-A1FE-4096-8C65-AF047AE78042}">
      <dgm:prSet phldrT="[Текст]"/>
      <dgm:spPr/>
      <dgm:t>
        <a:bodyPr/>
        <a:lstStyle/>
        <a:p>
          <a:r>
            <a:rPr lang="ru-RU" b="1" dirty="0" smtClean="0"/>
            <a:t>Химия, биология</a:t>
          </a:r>
          <a:endParaRPr lang="ru-RU" b="1" dirty="0"/>
        </a:p>
      </dgm:t>
    </dgm:pt>
    <dgm:pt modelId="{E6727BF2-800D-43C6-9019-6CB7D4B1969F}" type="parTrans" cxnId="{0FAFC675-F00D-419B-AB08-D07A3538E763}">
      <dgm:prSet/>
      <dgm:spPr/>
      <dgm:t>
        <a:bodyPr/>
        <a:lstStyle/>
        <a:p>
          <a:endParaRPr lang="ru-RU" dirty="0"/>
        </a:p>
      </dgm:t>
    </dgm:pt>
    <dgm:pt modelId="{044DEA28-94B4-4AD5-ABE8-36E279EED06E}" type="sibTrans" cxnId="{0FAFC675-F00D-419B-AB08-D07A3538E763}">
      <dgm:prSet/>
      <dgm:spPr/>
      <dgm:t>
        <a:bodyPr/>
        <a:lstStyle/>
        <a:p>
          <a:endParaRPr lang="ru-RU"/>
        </a:p>
      </dgm:t>
    </dgm:pt>
    <dgm:pt modelId="{0FD61743-AF7E-429F-A8A5-2185F9747BDA}">
      <dgm:prSet/>
      <dgm:spPr/>
      <dgm:t>
        <a:bodyPr/>
        <a:lstStyle/>
        <a:p>
          <a:r>
            <a:rPr lang="ru-RU" b="1" dirty="0" smtClean="0"/>
            <a:t>Искусство</a:t>
          </a:r>
          <a:endParaRPr lang="ru-RU" b="1" dirty="0"/>
        </a:p>
      </dgm:t>
    </dgm:pt>
    <dgm:pt modelId="{13A12329-B068-4275-A222-849E32F2D43D}" type="parTrans" cxnId="{18B95901-3A50-4219-808D-3CE84C4FD13D}">
      <dgm:prSet/>
      <dgm:spPr/>
      <dgm:t>
        <a:bodyPr/>
        <a:lstStyle/>
        <a:p>
          <a:endParaRPr lang="ru-RU" dirty="0"/>
        </a:p>
      </dgm:t>
    </dgm:pt>
    <dgm:pt modelId="{2BE95D4B-14C3-4FD1-93EB-0DFE4D03EF1B}" type="sibTrans" cxnId="{18B95901-3A50-4219-808D-3CE84C4FD13D}">
      <dgm:prSet/>
      <dgm:spPr/>
      <dgm:t>
        <a:bodyPr/>
        <a:lstStyle/>
        <a:p>
          <a:endParaRPr lang="ru-RU"/>
        </a:p>
      </dgm:t>
    </dgm:pt>
    <dgm:pt modelId="{AA165DCC-D763-42F5-9AB2-9E1E90758726}">
      <dgm:prSet/>
      <dgm:spPr/>
      <dgm:t>
        <a:bodyPr/>
        <a:lstStyle/>
        <a:p>
          <a:r>
            <a:rPr lang="ru-RU" b="1" dirty="0" smtClean="0"/>
            <a:t>География, экономика</a:t>
          </a:r>
          <a:endParaRPr lang="ru-RU" b="1" dirty="0"/>
        </a:p>
      </dgm:t>
    </dgm:pt>
    <dgm:pt modelId="{475CD9CF-5F5E-4F6A-951D-AFC8D95E0386}" type="parTrans" cxnId="{E99E6ADE-5904-4F39-9ECC-968342C432FF}">
      <dgm:prSet/>
      <dgm:spPr/>
      <dgm:t>
        <a:bodyPr/>
        <a:lstStyle/>
        <a:p>
          <a:endParaRPr lang="ru-RU" dirty="0"/>
        </a:p>
      </dgm:t>
    </dgm:pt>
    <dgm:pt modelId="{3AACC68C-C484-4435-8AE5-C6C442B1B5C8}" type="sibTrans" cxnId="{E99E6ADE-5904-4F39-9ECC-968342C432FF}">
      <dgm:prSet/>
      <dgm:spPr/>
      <dgm:t>
        <a:bodyPr/>
        <a:lstStyle/>
        <a:p>
          <a:endParaRPr lang="ru-RU"/>
        </a:p>
      </dgm:t>
    </dgm:pt>
    <dgm:pt modelId="{F2BD8215-7387-4D11-BA54-9617D2C14E23}">
      <dgm:prSet phldrT="[Текст]" custT="1"/>
      <dgm:spPr/>
      <dgm:t>
        <a:bodyPr/>
        <a:lstStyle/>
        <a:p>
          <a:r>
            <a:rPr lang="ru-RU" sz="1600" b="1" dirty="0" smtClean="0"/>
            <a:t>Предметные модули</a:t>
          </a:r>
          <a:endParaRPr lang="ru-RU" sz="1600" b="1" dirty="0"/>
        </a:p>
      </dgm:t>
    </dgm:pt>
    <dgm:pt modelId="{447F26F6-A6CB-4094-B212-773DD4884813}" type="sibTrans" cxnId="{8C3E7CCB-DF08-4FCA-B175-CA3055F0455B}">
      <dgm:prSet/>
      <dgm:spPr/>
      <dgm:t>
        <a:bodyPr/>
        <a:lstStyle/>
        <a:p>
          <a:endParaRPr lang="ru-RU"/>
        </a:p>
      </dgm:t>
    </dgm:pt>
    <dgm:pt modelId="{AA6190EC-6AED-4321-AD83-68010557CD21}" type="parTrans" cxnId="{8C3E7CCB-DF08-4FCA-B175-CA3055F0455B}">
      <dgm:prSet/>
      <dgm:spPr/>
      <dgm:t>
        <a:bodyPr/>
        <a:lstStyle/>
        <a:p>
          <a:endParaRPr lang="ru-RU"/>
        </a:p>
      </dgm:t>
    </dgm:pt>
    <dgm:pt modelId="{62CA51D1-107F-4D0A-85DB-A0E460C8EF4E}" type="pres">
      <dgm:prSet presAssocID="{C76C54F4-16E5-4337-B48D-D187905C8B6A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3C4CF30-6C0B-4B61-AB65-1199EB9BF91F}" type="pres">
      <dgm:prSet presAssocID="{F2BD8215-7387-4D11-BA54-9617D2C14E23}" presName="root1" presStyleCnt="0"/>
      <dgm:spPr/>
    </dgm:pt>
    <dgm:pt modelId="{362CD6BC-4AAC-4300-9E18-5D89ED1FEB86}" type="pres">
      <dgm:prSet presAssocID="{F2BD8215-7387-4D11-BA54-9617D2C14E23}" presName="LevelOneTextNode" presStyleLbl="node0" presStyleIdx="0" presStyleCnt="1" custScaleX="199083" custScaleY="174386" custLinFactNeighborX="-48441" custLinFactNeighborY="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DCC7413-80DC-4A26-836C-EB8646D65BF9}" type="pres">
      <dgm:prSet presAssocID="{F2BD8215-7387-4D11-BA54-9617D2C14E23}" presName="level2hierChild" presStyleCnt="0"/>
      <dgm:spPr/>
    </dgm:pt>
    <dgm:pt modelId="{CCA154BD-ADED-4156-8F32-55F80F61EA1B}" type="pres">
      <dgm:prSet presAssocID="{F2A835E1-E27E-46F4-8B3C-2DFD8AFEF127}" presName="conn2-1" presStyleLbl="parChTrans1D2" presStyleIdx="0" presStyleCnt="4"/>
      <dgm:spPr/>
      <dgm:t>
        <a:bodyPr/>
        <a:lstStyle/>
        <a:p>
          <a:endParaRPr lang="ru-RU"/>
        </a:p>
      </dgm:t>
    </dgm:pt>
    <dgm:pt modelId="{11E2ABF3-9C05-43C9-8AB4-6228A484A8C4}" type="pres">
      <dgm:prSet presAssocID="{F2A835E1-E27E-46F4-8B3C-2DFD8AFEF127}" presName="connTx" presStyleLbl="parChTrans1D2" presStyleIdx="0" presStyleCnt="4"/>
      <dgm:spPr/>
      <dgm:t>
        <a:bodyPr/>
        <a:lstStyle/>
        <a:p>
          <a:endParaRPr lang="ru-RU"/>
        </a:p>
      </dgm:t>
    </dgm:pt>
    <dgm:pt modelId="{8AEB9E6F-B5DA-4F18-9008-9E26BB9807CE}" type="pres">
      <dgm:prSet presAssocID="{B6E5A469-C371-4944-A10A-7F9CD9E7037E}" presName="root2" presStyleCnt="0"/>
      <dgm:spPr/>
    </dgm:pt>
    <dgm:pt modelId="{7DBB1CA5-A1F4-448E-9E10-F759D8F890C0}" type="pres">
      <dgm:prSet presAssocID="{B6E5A469-C371-4944-A10A-7F9CD9E7037E}" presName="LevelTwoTextNode" presStyleLbl="node2" presStyleIdx="0" presStyleCnt="4" custScaleX="151891" custLinFactY="-11092" custLinFactNeighborX="-40388" custLinFactNeighborY="-1000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ACD4235-51AC-4D91-8B77-E1920B84B298}" type="pres">
      <dgm:prSet presAssocID="{B6E5A469-C371-4944-A10A-7F9CD9E7037E}" presName="level3hierChild" presStyleCnt="0"/>
      <dgm:spPr/>
    </dgm:pt>
    <dgm:pt modelId="{B41B7EF7-DFE0-4819-81F4-7B825CA3FC90}" type="pres">
      <dgm:prSet presAssocID="{13A12329-B068-4275-A222-849E32F2D43D}" presName="conn2-1" presStyleLbl="parChTrans1D2" presStyleIdx="1" presStyleCnt="4"/>
      <dgm:spPr/>
      <dgm:t>
        <a:bodyPr/>
        <a:lstStyle/>
        <a:p>
          <a:endParaRPr lang="ru-RU"/>
        </a:p>
      </dgm:t>
    </dgm:pt>
    <dgm:pt modelId="{751D1812-2626-46C3-A80F-34E4CEE9FFB9}" type="pres">
      <dgm:prSet presAssocID="{13A12329-B068-4275-A222-849E32F2D43D}" presName="connTx" presStyleLbl="parChTrans1D2" presStyleIdx="1" presStyleCnt="4"/>
      <dgm:spPr/>
      <dgm:t>
        <a:bodyPr/>
        <a:lstStyle/>
        <a:p>
          <a:endParaRPr lang="ru-RU"/>
        </a:p>
      </dgm:t>
    </dgm:pt>
    <dgm:pt modelId="{7F315197-ED2F-4F1C-BF5C-A8290A470BBB}" type="pres">
      <dgm:prSet presAssocID="{0FD61743-AF7E-429F-A8A5-2185F9747BDA}" presName="root2" presStyleCnt="0"/>
      <dgm:spPr/>
    </dgm:pt>
    <dgm:pt modelId="{54282AFE-0082-4C99-BA7F-845230B521A7}" type="pres">
      <dgm:prSet presAssocID="{0FD61743-AF7E-429F-A8A5-2185F9747BDA}" presName="LevelTwoTextNode" presStyleLbl="node2" presStyleIdx="1" presStyleCnt="4" custScaleX="138753" custLinFactNeighborX="10934" custLinFactNeighborY="-2080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75E8879-6599-4943-B178-2C0229C10193}" type="pres">
      <dgm:prSet presAssocID="{0FD61743-AF7E-429F-A8A5-2185F9747BDA}" presName="level3hierChild" presStyleCnt="0"/>
      <dgm:spPr/>
    </dgm:pt>
    <dgm:pt modelId="{4A0291BD-7A6A-4731-AE87-F15135CBD957}" type="pres">
      <dgm:prSet presAssocID="{475CD9CF-5F5E-4F6A-951D-AFC8D95E0386}" presName="conn2-1" presStyleLbl="parChTrans1D2" presStyleIdx="2" presStyleCnt="4"/>
      <dgm:spPr/>
      <dgm:t>
        <a:bodyPr/>
        <a:lstStyle/>
        <a:p>
          <a:endParaRPr lang="ru-RU"/>
        </a:p>
      </dgm:t>
    </dgm:pt>
    <dgm:pt modelId="{7144EB85-0AC6-4910-AA6E-B5E0E672225A}" type="pres">
      <dgm:prSet presAssocID="{475CD9CF-5F5E-4F6A-951D-AFC8D95E0386}" presName="connTx" presStyleLbl="parChTrans1D2" presStyleIdx="2" presStyleCnt="4"/>
      <dgm:spPr/>
      <dgm:t>
        <a:bodyPr/>
        <a:lstStyle/>
        <a:p>
          <a:endParaRPr lang="ru-RU"/>
        </a:p>
      </dgm:t>
    </dgm:pt>
    <dgm:pt modelId="{4CEDD924-9FE1-4A66-8847-AD0F31C8AAC0}" type="pres">
      <dgm:prSet presAssocID="{AA165DCC-D763-42F5-9AB2-9E1E90758726}" presName="root2" presStyleCnt="0"/>
      <dgm:spPr/>
    </dgm:pt>
    <dgm:pt modelId="{CD8A4EC5-09C3-4BE5-A485-CA98B5944254}" type="pres">
      <dgm:prSet presAssocID="{AA165DCC-D763-42F5-9AB2-9E1E90758726}" presName="LevelTwoTextNode" presStyleLbl="node2" presStyleIdx="2" presStyleCnt="4" custScaleX="145653" custLinFactNeighborX="10934" custLinFactNeighborY="3099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847EE35-76D0-48FB-83E6-38E2BD4D00CF}" type="pres">
      <dgm:prSet presAssocID="{AA165DCC-D763-42F5-9AB2-9E1E90758726}" presName="level3hierChild" presStyleCnt="0"/>
      <dgm:spPr/>
    </dgm:pt>
    <dgm:pt modelId="{67BAAE58-C929-4AC4-84A4-EBA2661C98EA}" type="pres">
      <dgm:prSet presAssocID="{E6727BF2-800D-43C6-9019-6CB7D4B1969F}" presName="conn2-1" presStyleLbl="parChTrans1D2" presStyleIdx="3" presStyleCnt="4"/>
      <dgm:spPr/>
      <dgm:t>
        <a:bodyPr/>
        <a:lstStyle/>
        <a:p>
          <a:endParaRPr lang="ru-RU"/>
        </a:p>
      </dgm:t>
    </dgm:pt>
    <dgm:pt modelId="{51E4B3FB-E9DB-4B5D-B71E-48F6781AE471}" type="pres">
      <dgm:prSet presAssocID="{E6727BF2-800D-43C6-9019-6CB7D4B1969F}" presName="connTx" presStyleLbl="parChTrans1D2" presStyleIdx="3" presStyleCnt="4"/>
      <dgm:spPr/>
      <dgm:t>
        <a:bodyPr/>
        <a:lstStyle/>
        <a:p>
          <a:endParaRPr lang="ru-RU"/>
        </a:p>
      </dgm:t>
    </dgm:pt>
    <dgm:pt modelId="{AC96551F-E91E-4ADA-9B9E-50A239D3971C}" type="pres">
      <dgm:prSet presAssocID="{F7B41B21-A1FE-4096-8C65-AF047AE78042}" presName="root2" presStyleCnt="0"/>
      <dgm:spPr/>
    </dgm:pt>
    <dgm:pt modelId="{20191CBF-8D97-4A80-8B31-4F65C73280E6}" type="pres">
      <dgm:prSet presAssocID="{F7B41B21-A1FE-4096-8C65-AF047AE78042}" presName="LevelTwoTextNode" presStyleLbl="node2" presStyleIdx="3" presStyleCnt="4" custScaleX="145653" custLinFactNeighborX="-46804" custLinFactNeighborY="69957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A870335-B166-4C22-ADA8-F24E0D6FEFEB}" type="pres">
      <dgm:prSet presAssocID="{F7B41B21-A1FE-4096-8C65-AF047AE78042}" presName="level3hierChild" presStyleCnt="0"/>
      <dgm:spPr/>
    </dgm:pt>
  </dgm:ptLst>
  <dgm:cxnLst>
    <dgm:cxn modelId="{4B2ECA82-8DDA-4262-9EAD-10DD9A1C5E3A}" type="presOf" srcId="{AA165DCC-D763-42F5-9AB2-9E1E90758726}" destId="{CD8A4EC5-09C3-4BE5-A485-CA98B5944254}" srcOrd="0" destOrd="0" presId="urn:microsoft.com/office/officeart/2005/8/layout/hierarchy2"/>
    <dgm:cxn modelId="{B5EBFE51-B104-4BE5-9DC3-13926379DFF3}" srcId="{F2BD8215-7387-4D11-BA54-9617D2C14E23}" destId="{B6E5A469-C371-4944-A10A-7F9CD9E7037E}" srcOrd="0" destOrd="0" parTransId="{F2A835E1-E27E-46F4-8B3C-2DFD8AFEF127}" sibTransId="{705AE669-6A89-4357-9488-1977FC289986}"/>
    <dgm:cxn modelId="{E99E6ADE-5904-4F39-9ECC-968342C432FF}" srcId="{F2BD8215-7387-4D11-BA54-9617D2C14E23}" destId="{AA165DCC-D763-42F5-9AB2-9E1E90758726}" srcOrd="2" destOrd="0" parTransId="{475CD9CF-5F5E-4F6A-951D-AFC8D95E0386}" sibTransId="{3AACC68C-C484-4435-8AE5-C6C442B1B5C8}"/>
    <dgm:cxn modelId="{AEF65B88-3ACC-4ED8-97A0-7AC08AFE4E79}" type="presOf" srcId="{F2A835E1-E27E-46F4-8B3C-2DFD8AFEF127}" destId="{CCA154BD-ADED-4156-8F32-55F80F61EA1B}" srcOrd="0" destOrd="0" presId="urn:microsoft.com/office/officeart/2005/8/layout/hierarchy2"/>
    <dgm:cxn modelId="{4A7CC788-E4FA-4BBF-8FAD-B6F127DFAD36}" type="presOf" srcId="{F2A835E1-E27E-46F4-8B3C-2DFD8AFEF127}" destId="{11E2ABF3-9C05-43C9-8AB4-6228A484A8C4}" srcOrd="1" destOrd="0" presId="urn:microsoft.com/office/officeart/2005/8/layout/hierarchy2"/>
    <dgm:cxn modelId="{6950E48E-BDE4-4FEE-ABB0-28F6E57B5A2D}" type="presOf" srcId="{475CD9CF-5F5E-4F6A-951D-AFC8D95E0386}" destId="{4A0291BD-7A6A-4731-AE87-F15135CBD957}" srcOrd="0" destOrd="0" presId="urn:microsoft.com/office/officeart/2005/8/layout/hierarchy2"/>
    <dgm:cxn modelId="{0FAFC675-F00D-419B-AB08-D07A3538E763}" srcId="{F2BD8215-7387-4D11-BA54-9617D2C14E23}" destId="{F7B41B21-A1FE-4096-8C65-AF047AE78042}" srcOrd="3" destOrd="0" parTransId="{E6727BF2-800D-43C6-9019-6CB7D4B1969F}" sibTransId="{044DEA28-94B4-4AD5-ABE8-36E279EED06E}"/>
    <dgm:cxn modelId="{5FC23486-2273-4B5F-B9C1-E24E6DBA0354}" type="presOf" srcId="{E6727BF2-800D-43C6-9019-6CB7D4B1969F}" destId="{51E4B3FB-E9DB-4B5D-B71E-48F6781AE471}" srcOrd="1" destOrd="0" presId="urn:microsoft.com/office/officeart/2005/8/layout/hierarchy2"/>
    <dgm:cxn modelId="{43A496B7-C19A-40F7-8A05-DCC7DE5137FF}" type="presOf" srcId="{F2BD8215-7387-4D11-BA54-9617D2C14E23}" destId="{362CD6BC-4AAC-4300-9E18-5D89ED1FEB86}" srcOrd="0" destOrd="0" presId="urn:microsoft.com/office/officeart/2005/8/layout/hierarchy2"/>
    <dgm:cxn modelId="{0CB6DEC7-FC8B-4BDA-8869-5BED514ADE6E}" type="presOf" srcId="{E6727BF2-800D-43C6-9019-6CB7D4B1969F}" destId="{67BAAE58-C929-4AC4-84A4-EBA2661C98EA}" srcOrd="0" destOrd="0" presId="urn:microsoft.com/office/officeart/2005/8/layout/hierarchy2"/>
    <dgm:cxn modelId="{18B95901-3A50-4219-808D-3CE84C4FD13D}" srcId="{F2BD8215-7387-4D11-BA54-9617D2C14E23}" destId="{0FD61743-AF7E-429F-A8A5-2185F9747BDA}" srcOrd="1" destOrd="0" parTransId="{13A12329-B068-4275-A222-849E32F2D43D}" sibTransId="{2BE95D4B-14C3-4FD1-93EB-0DFE4D03EF1B}"/>
    <dgm:cxn modelId="{B3C1869B-5FB1-4316-9FF0-BB18CEFACC87}" type="presOf" srcId="{0FD61743-AF7E-429F-A8A5-2185F9747BDA}" destId="{54282AFE-0082-4C99-BA7F-845230B521A7}" srcOrd="0" destOrd="0" presId="urn:microsoft.com/office/officeart/2005/8/layout/hierarchy2"/>
    <dgm:cxn modelId="{6ACB4EBA-2A9D-44E7-B549-6B9DA447C111}" type="presOf" srcId="{13A12329-B068-4275-A222-849E32F2D43D}" destId="{B41B7EF7-DFE0-4819-81F4-7B825CA3FC90}" srcOrd="0" destOrd="0" presId="urn:microsoft.com/office/officeart/2005/8/layout/hierarchy2"/>
    <dgm:cxn modelId="{CD775138-7326-4784-9425-67457E04943F}" type="presOf" srcId="{475CD9CF-5F5E-4F6A-951D-AFC8D95E0386}" destId="{7144EB85-0AC6-4910-AA6E-B5E0E672225A}" srcOrd="1" destOrd="0" presId="urn:microsoft.com/office/officeart/2005/8/layout/hierarchy2"/>
    <dgm:cxn modelId="{003B7E41-EF6D-4661-8504-14E905DBB2B7}" type="presOf" srcId="{C76C54F4-16E5-4337-B48D-D187905C8B6A}" destId="{62CA51D1-107F-4D0A-85DB-A0E460C8EF4E}" srcOrd="0" destOrd="0" presId="urn:microsoft.com/office/officeart/2005/8/layout/hierarchy2"/>
    <dgm:cxn modelId="{8C3E7CCB-DF08-4FCA-B175-CA3055F0455B}" srcId="{C76C54F4-16E5-4337-B48D-D187905C8B6A}" destId="{F2BD8215-7387-4D11-BA54-9617D2C14E23}" srcOrd="0" destOrd="0" parTransId="{AA6190EC-6AED-4321-AD83-68010557CD21}" sibTransId="{447F26F6-A6CB-4094-B212-773DD4884813}"/>
    <dgm:cxn modelId="{6488A686-0F70-40D0-82F6-4B354E7EC0F1}" type="presOf" srcId="{F7B41B21-A1FE-4096-8C65-AF047AE78042}" destId="{20191CBF-8D97-4A80-8B31-4F65C73280E6}" srcOrd="0" destOrd="0" presId="urn:microsoft.com/office/officeart/2005/8/layout/hierarchy2"/>
    <dgm:cxn modelId="{78918E99-8003-49D0-B9E0-4CE1F5A1CA58}" type="presOf" srcId="{B6E5A469-C371-4944-A10A-7F9CD9E7037E}" destId="{7DBB1CA5-A1F4-448E-9E10-F759D8F890C0}" srcOrd="0" destOrd="0" presId="urn:microsoft.com/office/officeart/2005/8/layout/hierarchy2"/>
    <dgm:cxn modelId="{A8BC5DF9-7E74-4583-86E5-BA7F00999FC5}" type="presOf" srcId="{13A12329-B068-4275-A222-849E32F2D43D}" destId="{751D1812-2626-46C3-A80F-34E4CEE9FFB9}" srcOrd="1" destOrd="0" presId="urn:microsoft.com/office/officeart/2005/8/layout/hierarchy2"/>
    <dgm:cxn modelId="{F266F3CE-E7EA-4E44-8825-CDF39A159DA3}" type="presParOf" srcId="{62CA51D1-107F-4D0A-85DB-A0E460C8EF4E}" destId="{E3C4CF30-6C0B-4B61-AB65-1199EB9BF91F}" srcOrd="0" destOrd="0" presId="urn:microsoft.com/office/officeart/2005/8/layout/hierarchy2"/>
    <dgm:cxn modelId="{3079A5E4-9526-482E-9839-67E8B4E2F20C}" type="presParOf" srcId="{E3C4CF30-6C0B-4B61-AB65-1199EB9BF91F}" destId="{362CD6BC-4AAC-4300-9E18-5D89ED1FEB86}" srcOrd="0" destOrd="0" presId="urn:microsoft.com/office/officeart/2005/8/layout/hierarchy2"/>
    <dgm:cxn modelId="{4FBD48BD-E3DA-420F-B4E1-9799379F1AC9}" type="presParOf" srcId="{E3C4CF30-6C0B-4B61-AB65-1199EB9BF91F}" destId="{7DCC7413-80DC-4A26-836C-EB8646D65BF9}" srcOrd="1" destOrd="0" presId="urn:microsoft.com/office/officeart/2005/8/layout/hierarchy2"/>
    <dgm:cxn modelId="{C0BC14FA-D9C1-4664-827B-832E9B17BAE6}" type="presParOf" srcId="{7DCC7413-80DC-4A26-836C-EB8646D65BF9}" destId="{CCA154BD-ADED-4156-8F32-55F80F61EA1B}" srcOrd="0" destOrd="0" presId="urn:microsoft.com/office/officeart/2005/8/layout/hierarchy2"/>
    <dgm:cxn modelId="{0DE332BA-438A-4A78-B6C3-915752E8D1F2}" type="presParOf" srcId="{CCA154BD-ADED-4156-8F32-55F80F61EA1B}" destId="{11E2ABF3-9C05-43C9-8AB4-6228A484A8C4}" srcOrd="0" destOrd="0" presId="urn:microsoft.com/office/officeart/2005/8/layout/hierarchy2"/>
    <dgm:cxn modelId="{F1421BD5-0C6E-412F-99DB-2329394A6F42}" type="presParOf" srcId="{7DCC7413-80DC-4A26-836C-EB8646D65BF9}" destId="{8AEB9E6F-B5DA-4F18-9008-9E26BB9807CE}" srcOrd="1" destOrd="0" presId="urn:microsoft.com/office/officeart/2005/8/layout/hierarchy2"/>
    <dgm:cxn modelId="{416A184D-CC1B-4647-AB43-55973733DE11}" type="presParOf" srcId="{8AEB9E6F-B5DA-4F18-9008-9E26BB9807CE}" destId="{7DBB1CA5-A1F4-448E-9E10-F759D8F890C0}" srcOrd="0" destOrd="0" presId="urn:microsoft.com/office/officeart/2005/8/layout/hierarchy2"/>
    <dgm:cxn modelId="{A7DAF403-9464-4C47-AED5-F75013B6CC25}" type="presParOf" srcId="{8AEB9E6F-B5DA-4F18-9008-9E26BB9807CE}" destId="{7ACD4235-51AC-4D91-8B77-E1920B84B298}" srcOrd="1" destOrd="0" presId="urn:microsoft.com/office/officeart/2005/8/layout/hierarchy2"/>
    <dgm:cxn modelId="{8C8E646B-1D13-494C-99D7-85A60B1993E1}" type="presParOf" srcId="{7DCC7413-80DC-4A26-836C-EB8646D65BF9}" destId="{B41B7EF7-DFE0-4819-81F4-7B825CA3FC90}" srcOrd="2" destOrd="0" presId="urn:microsoft.com/office/officeart/2005/8/layout/hierarchy2"/>
    <dgm:cxn modelId="{8D1176FD-6D7C-4376-9CE5-BAE7AFA90E3A}" type="presParOf" srcId="{B41B7EF7-DFE0-4819-81F4-7B825CA3FC90}" destId="{751D1812-2626-46C3-A80F-34E4CEE9FFB9}" srcOrd="0" destOrd="0" presId="urn:microsoft.com/office/officeart/2005/8/layout/hierarchy2"/>
    <dgm:cxn modelId="{BFDB4BB2-0ECA-4A30-BD94-984ECA10D8D1}" type="presParOf" srcId="{7DCC7413-80DC-4A26-836C-EB8646D65BF9}" destId="{7F315197-ED2F-4F1C-BF5C-A8290A470BBB}" srcOrd="3" destOrd="0" presId="urn:microsoft.com/office/officeart/2005/8/layout/hierarchy2"/>
    <dgm:cxn modelId="{F22C3974-93DD-4E28-8707-BD50EA58C2E5}" type="presParOf" srcId="{7F315197-ED2F-4F1C-BF5C-A8290A470BBB}" destId="{54282AFE-0082-4C99-BA7F-845230B521A7}" srcOrd="0" destOrd="0" presId="urn:microsoft.com/office/officeart/2005/8/layout/hierarchy2"/>
    <dgm:cxn modelId="{0DE533A7-2F16-41CA-A3B3-B11AEB70C489}" type="presParOf" srcId="{7F315197-ED2F-4F1C-BF5C-A8290A470BBB}" destId="{275E8879-6599-4943-B178-2C0229C10193}" srcOrd="1" destOrd="0" presId="urn:microsoft.com/office/officeart/2005/8/layout/hierarchy2"/>
    <dgm:cxn modelId="{F54F7509-95B7-49BD-984A-0C50C2938A24}" type="presParOf" srcId="{7DCC7413-80DC-4A26-836C-EB8646D65BF9}" destId="{4A0291BD-7A6A-4731-AE87-F15135CBD957}" srcOrd="4" destOrd="0" presId="urn:microsoft.com/office/officeart/2005/8/layout/hierarchy2"/>
    <dgm:cxn modelId="{279A9F43-D383-4E49-AC76-DD4282F40E85}" type="presParOf" srcId="{4A0291BD-7A6A-4731-AE87-F15135CBD957}" destId="{7144EB85-0AC6-4910-AA6E-B5E0E672225A}" srcOrd="0" destOrd="0" presId="urn:microsoft.com/office/officeart/2005/8/layout/hierarchy2"/>
    <dgm:cxn modelId="{5D873068-F7F2-49F6-A6E3-32169821FCC6}" type="presParOf" srcId="{7DCC7413-80DC-4A26-836C-EB8646D65BF9}" destId="{4CEDD924-9FE1-4A66-8847-AD0F31C8AAC0}" srcOrd="5" destOrd="0" presId="urn:microsoft.com/office/officeart/2005/8/layout/hierarchy2"/>
    <dgm:cxn modelId="{854615D9-D9EA-454B-9152-197B34252937}" type="presParOf" srcId="{4CEDD924-9FE1-4A66-8847-AD0F31C8AAC0}" destId="{CD8A4EC5-09C3-4BE5-A485-CA98B5944254}" srcOrd="0" destOrd="0" presId="urn:microsoft.com/office/officeart/2005/8/layout/hierarchy2"/>
    <dgm:cxn modelId="{CD2F94F3-7189-41D8-B428-2529DF8263BD}" type="presParOf" srcId="{4CEDD924-9FE1-4A66-8847-AD0F31C8AAC0}" destId="{7847EE35-76D0-48FB-83E6-38E2BD4D00CF}" srcOrd="1" destOrd="0" presId="urn:microsoft.com/office/officeart/2005/8/layout/hierarchy2"/>
    <dgm:cxn modelId="{A22F9944-99BC-4275-933A-85A91D922275}" type="presParOf" srcId="{7DCC7413-80DC-4A26-836C-EB8646D65BF9}" destId="{67BAAE58-C929-4AC4-84A4-EBA2661C98EA}" srcOrd="6" destOrd="0" presId="urn:microsoft.com/office/officeart/2005/8/layout/hierarchy2"/>
    <dgm:cxn modelId="{3FB1E50D-A902-431B-8E1E-F3E6489F09FC}" type="presParOf" srcId="{67BAAE58-C929-4AC4-84A4-EBA2661C98EA}" destId="{51E4B3FB-E9DB-4B5D-B71E-48F6781AE471}" srcOrd="0" destOrd="0" presId="urn:microsoft.com/office/officeart/2005/8/layout/hierarchy2"/>
    <dgm:cxn modelId="{2E599C6B-C66A-4A27-BBE3-AFC615FA6206}" type="presParOf" srcId="{7DCC7413-80DC-4A26-836C-EB8646D65BF9}" destId="{AC96551F-E91E-4ADA-9B9E-50A239D3971C}" srcOrd="7" destOrd="0" presId="urn:microsoft.com/office/officeart/2005/8/layout/hierarchy2"/>
    <dgm:cxn modelId="{FE00E7D5-1F5E-4DDF-A087-5A3CBB33A23B}" type="presParOf" srcId="{AC96551F-E91E-4ADA-9B9E-50A239D3971C}" destId="{20191CBF-8D97-4A80-8B31-4F65C73280E6}" srcOrd="0" destOrd="0" presId="urn:microsoft.com/office/officeart/2005/8/layout/hierarchy2"/>
    <dgm:cxn modelId="{718230C3-A614-4205-85AB-AA4171CC2B4C}" type="presParOf" srcId="{AC96551F-E91E-4ADA-9B9E-50A239D3971C}" destId="{BA870335-B166-4C22-ADA8-F24E0D6FEFEB}" srcOrd="1" destOrd="0" presId="urn:microsoft.com/office/officeart/2005/8/layout/hierarchy2"/>
  </dgm:cxnLst>
  <dgm:bg>
    <a:solidFill>
      <a:schemeClr val="bg1"/>
    </a:solidFill>
  </dgm:bg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E5159E1-027C-4C77-83D4-A65C18EEB447}" type="doc">
      <dgm:prSet loTypeId="urn:microsoft.com/office/officeart/2005/8/layout/radial6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65164E0-3813-43CB-AF25-6E3937B93088}">
      <dgm:prSet phldrT="[Текст]" custT="1"/>
      <dgm:spPr>
        <a:solidFill>
          <a:srgbClr val="003DB8"/>
        </a:solidFill>
      </dgm:spPr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1500" dirty="0" smtClean="0"/>
            <a:t>Информационно-краеведческий уголок «Истоки Белогорья»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1500" dirty="0" smtClean="0"/>
            <a:t>(МБОУ «Пятницкая СОШ»)</a:t>
          </a:r>
          <a:endParaRPr lang="ru-RU" sz="1500" dirty="0"/>
        </a:p>
      </dgm:t>
    </dgm:pt>
    <dgm:pt modelId="{EF942F4A-04B1-4D9E-8AF0-50D4123156BD}" type="parTrans" cxnId="{67F86086-CDE5-4C15-9687-6D8DB85F30C6}">
      <dgm:prSet/>
      <dgm:spPr/>
      <dgm:t>
        <a:bodyPr/>
        <a:lstStyle/>
        <a:p>
          <a:endParaRPr lang="ru-RU"/>
        </a:p>
      </dgm:t>
    </dgm:pt>
    <dgm:pt modelId="{885AA41F-49AA-4EA7-9833-403DE8087AE0}" type="sibTrans" cxnId="{67F86086-CDE5-4C15-9687-6D8DB85F30C6}">
      <dgm:prSet/>
      <dgm:spPr/>
      <dgm:t>
        <a:bodyPr/>
        <a:lstStyle/>
        <a:p>
          <a:endParaRPr lang="ru-RU"/>
        </a:p>
      </dgm:t>
    </dgm:pt>
    <dgm:pt modelId="{3298C182-8337-4811-86D5-BA32905228D4}">
      <dgm:prSet phldrT="[Текст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1400" b="1" baseline="0" smtClean="0">
              <a:solidFill>
                <a:srgbClr val="002060"/>
              </a:solidFill>
            </a:rPr>
            <a:t>Подготовка экскурсионного материала</a:t>
          </a:r>
          <a:endParaRPr lang="ru-RU" sz="1400" b="1" dirty="0">
            <a:solidFill>
              <a:srgbClr val="FF0000"/>
            </a:solidFill>
          </a:endParaRPr>
        </a:p>
      </dgm:t>
    </dgm:pt>
    <dgm:pt modelId="{79BDE469-2922-4A5A-8ED9-20A1ACBDD2D2}" type="parTrans" cxnId="{E9D0D7D5-494D-4F1C-9950-A6F24A0CD54C}">
      <dgm:prSet/>
      <dgm:spPr/>
      <dgm:t>
        <a:bodyPr/>
        <a:lstStyle/>
        <a:p>
          <a:endParaRPr lang="ru-RU"/>
        </a:p>
      </dgm:t>
    </dgm:pt>
    <dgm:pt modelId="{864E7DE8-A142-42B3-8D5E-8EEA121B1DFB}" type="sibTrans" cxnId="{E9D0D7D5-494D-4F1C-9950-A6F24A0CD54C}">
      <dgm:prSet/>
      <dgm:spPr/>
      <dgm:t>
        <a:bodyPr/>
        <a:lstStyle/>
        <a:p>
          <a:endParaRPr lang="ru-RU" dirty="0"/>
        </a:p>
      </dgm:t>
    </dgm:pt>
    <dgm:pt modelId="{3EF6770F-94FD-4DE6-AA4B-5DD5DB248D79}">
      <dgm:prSet phldrT="[Текст]" custT="1"/>
      <dgm:spPr>
        <a:solidFill>
          <a:schemeClr val="bg2">
            <a:lumMod val="90000"/>
          </a:schemeClr>
        </a:solidFill>
      </dgm:spPr>
      <dgm:t>
        <a:bodyPr/>
        <a:lstStyle/>
        <a:p>
          <a:endParaRPr lang="ru-RU" sz="1400" smtClean="0"/>
        </a:p>
        <a:p>
          <a:r>
            <a:rPr lang="ru-RU" sz="1400" b="1" baseline="0" smtClean="0">
              <a:solidFill>
                <a:srgbClr val="002060"/>
              </a:solidFill>
            </a:rPr>
            <a:t>Оформление библиотечного фонда, краеведческой экспозиции</a:t>
          </a:r>
          <a:endParaRPr lang="ru-RU" sz="1000" smtClean="0"/>
        </a:p>
        <a:p>
          <a:endParaRPr lang="ru-RU" sz="1000" dirty="0"/>
        </a:p>
      </dgm:t>
    </dgm:pt>
    <dgm:pt modelId="{A1CA1532-2073-47B1-B7D4-445F96B8A94E}" type="parTrans" cxnId="{732014C2-91F6-416F-BD2F-2D7912BCB882}">
      <dgm:prSet/>
      <dgm:spPr/>
      <dgm:t>
        <a:bodyPr/>
        <a:lstStyle/>
        <a:p>
          <a:endParaRPr lang="ru-RU"/>
        </a:p>
      </dgm:t>
    </dgm:pt>
    <dgm:pt modelId="{E06C9F6C-2835-47F5-B3EA-8522610F3082}" type="sibTrans" cxnId="{732014C2-91F6-416F-BD2F-2D7912BCB882}">
      <dgm:prSet/>
      <dgm:spPr/>
      <dgm:t>
        <a:bodyPr/>
        <a:lstStyle/>
        <a:p>
          <a:endParaRPr lang="ru-RU" dirty="0"/>
        </a:p>
      </dgm:t>
    </dgm:pt>
    <dgm:pt modelId="{DFF84E73-327E-46A3-90F2-EC2571EFEF59}">
      <dgm:prSet phldrT="[Текст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1500" b="1" u="none" smtClean="0">
              <a:solidFill>
                <a:srgbClr val="002060"/>
              </a:solidFill>
            </a:rPr>
            <a:t>Создание коллекции книжных изданий по белгородоведению, литературы о родном крае</a:t>
          </a:r>
          <a:endParaRPr lang="ru-RU" sz="1500" b="1" dirty="0">
            <a:solidFill>
              <a:srgbClr val="FF0000"/>
            </a:solidFill>
          </a:endParaRPr>
        </a:p>
      </dgm:t>
    </dgm:pt>
    <dgm:pt modelId="{E78707ED-F997-412D-82AD-11C41F9B2FEB}" type="sibTrans" cxnId="{A32FDB82-D0C1-408B-94D9-B13664E9D0C8}">
      <dgm:prSet/>
      <dgm:spPr/>
      <dgm:t>
        <a:bodyPr/>
        <a:lstStyle/>
        <a:p>
          <a:endParaRPr lang="ru-RU" dirty="0"/>
        </a:p>
      </dgm:t>
    </dgm:pt>
    <dgm:pt modelId="{1635372C-2005-406C-9F0D-3ED52D3C81D5}" type="parTrans" cxnId="{A32FDB82-D0C1-408B-94D9-B13664E9D0C8}">
      <dgm:prSet/>
      <dgm:spPr/>
      <dgm:t>
        <a:bodyPr/>
        <a:lstStyle/>
        <a:p>
          <a:endParaRPr lang="ru-RU"/>
        </a:p>
      </dgm:t>
    </dgm:pt>
    <dgm:pt modelId="{9BFC927E-B07C-43AE-82A5-0ADFB7165BAF}">
      <dgm:prSet phldrT="[Текст]" custT="1"/>
      <dgm:spPr>
        <a:solidFill>
          <a:schemeClr val="bg2">
            <a:lumMod val="90000"/>
          </a:schemeClr>
        </a:solidFill>
      </dgm:spPr>
      <dgm:t>
        <a:bodyPr/>
        <a:lstStyle/>
        <a:p>
          <a:r>
            <a:rPr lang="ru-RU" sz="1400" b="1" baseline="0" dirty="0" smtClean="0">
              <a:solidFill>
                <a:srgbClr val="002060"/>
              </a:solidFill>
            </a:rPr>
            <a:t>Изготовление стенда </a:t>
          </a:r>
        </a:p>
        <a:p>
          <a:r>
            <a:rPr lang="ru-RU" sz="1400" b="1" baseline="0" dirty="0" smtClean="0">
              <a:solidFill>
                <a:srgbClr val="002060"/>
              </a:solidFill>
            </a:rPr>
            <a:t>ИСТОКИ БЕЛОГОРЬЯ</a:t>
          </a:r>
          <a:endParaRPr lang="ru-RU" sz="1400" b="1" baseline="0" dirty="0">
            <a:solidFill>
              <a:srgbClr val="002060"/>
            </a:solidFill>
          </a:endParaRPr>
        </a:p>
      </dgm:t>
    </dgm:pt>
    <dgm:pt modelId="{593088D9-516C-44AE-A0DD-82D2565A1801}" type="sibTrans" cxnId="{01600D7F-3E28-4C36-9045-16BB033EF09B}">
      <dgm:prSet/>
      <dgm:spPr/>
      <dgm:t>
        <a:bodyPr/>
        <a:lstStyle/>
        <a:p>
          <a:endParaRPr lang="ru-RU" dirty="0"/>
        </a:p>
      </dgm:t>
    </dgm:pt>
    <dgm:pt modelId="{3FB7E974-4559-4C4B-9143-EF9856138562}" type="parTrans" cxnId="{01600D7F-3E28-4C36-9045-16BB033EF09B}">
      <dgm:prSet/>
      <dgm:spPr/>
      <dgm:t>
        <a:bodyPr/>
        <a:lstStyle/>
        <a:p>
          <a:endParaRPr lang="ru-RU"/>
        </a:p>
      </dgm:t>
    </dgm:pt>
    <dgm:pt modelId="{06FF2509-1E8D-4D56-A4BE-E035CF03729D}" type="pres">
      <dgm:prSet presAssocID="{1E5159E1-027C-4C77-83D4-A65C18EEB447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97C9315-6ED8-4A36-AB64-6D7CF3EE7807}" type="pres">
      <dgm:prSet presAssocID="{865164E0-3813-43CB-AF25-6E3937B93088}" presName="centerShape" presStyleLbl="node0" presStyleIdx="0" presStyleCnt="1" custScaleX="114325" custScaleY="97894" custLinFactNeighborX="1920" custLinFactNeighborY="3580"/>
      <dgm:spPr>
        <a:prstGeom prst="flowChartAlternateProcess">
          <a:avLst/>
        </a:prstGeom>
      </dgm:spPr>
      <dgm:t>
        <a:bodyPr/>
        <a:lstStyle/>
        <a:p>
          <a:endParaRPr lang="ru-RU"/>
        </a:p>
      </dgm:t>
    </dgm:pt>
    <dgm:pt modelId="{026C89F9-F7B7-4C9D-AA3E-7F89A339A7FA}" type="pres">
      <dgm:prSet presAssocID="{DFF84E73-327E-46A3-90F2-EC2571EFEF59}" presName="node" presStyleLbl="node1" presStyleIdx="0" presStyleCnt="4" custScaleX="171908" custScaleY="132089" custRadScaleRad="99780" custRadScaleInc="11786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B4B0BB8A-9645-4F65-8250-187D2F6F4387}" type="pres">
      <dgm:prSet presAssocID="{DFF84E73-327E-46A3-90F2-EC2571EFEF59}" presName="dummy" presStyleCnt="0"/>
      <dgm:spPr/>
      <dgm:t>
        <a:bodyPr/>
        <a:lstStyle/>
        <a:p>
          <a:endParaRPr lang="ru-RU"/>
        </a:p>
      </dgm:t>
    </dgm:pt>
    <dgm:pt modelId="{A23481B1-0DCD-4998-835B-420E66BFDFD6}" type="pres">
      <dgm:prSet presAssocID="{E78707ED-F997-412D-82AD-11C41F9B2FEB}" presName="sibTrans" presStyleLbl="sibTrans2D1" presStyleIdx="0" presStyleCnt="4"/>
      <dgm:spPr/>
      <dgm:t>
        <a:bodyPr/>
        <a:lstStyle/>
        <a:p>
          <a:endParaRPr lang="ru-RU"/>
        </a:p>
      </dgm:t>
    </dgm:pt>
    <dgm:pt modelId="{25DA9586-AC66-41F4-AFB2-AAEE6AC0361D}" type="pres">
      <dgm:prSet presAssocID="{9BFC927E-B07C-43AE-82A5-0ADFB7165BAF}" presName="node" presStyleLbl="node1" presStyleIdx="1" presStyleCnt="4" custScaleX="136645" custScaleY="138820" custRadScaleRad="111940" custRadScaleInc="-1190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7B8C6B9B-88B8-40FE-B147-76858C19C372}" type="pres">
      <dgm:prSet presAssocID="{9BFC927E-B07C-43AE-82A5-0ADFB7165BAF}" presName="dummy" presStyleCnt="0"/>
      <dgm:spPr/>
      <dgm:t>
        <a:bodyPr/>
        <a:lstStyle/>
        <a:p>
          <a:endParaRPr lang="ru-RU"/>
        </a:p>
      </dgm:t>
    </dgm:pt>
    <dgm:pt modelId="{428392DE-C288-4E9F-A313-C3479964FED1}" type="pres">
      <dgm:prSet presAssocID="{593088D9-516C-44AE-A0DD-82D2565A1801}" presName="sibTrans" presStyleLbl="sibTrans2D1" presStyleIdx="1" presStyleCnt="4"/>
      <dgm:spPr/>
      <dgm:t>
        <a:bodyPr/>
        <a:lstStyle/>
        <a:p>
          <a:endParaRPr lang="ru-RU"/>
        </a:p>
      </dgm:t>
    </dgm:pt>
    <dgm:pt modelId="{40E6AF3E-6573-4875-9A12-9D7C95B8CF8F}" type="pres">
      <dgm:prSet presAssocID="{3298C182-8337-4811-86D5-BA32905228D4}" presName="node" presStyleLbl="node1" presStyleIdx="2" presStyleCnt="4" custScaleX="139561" custScaleY="120839" custRadScaleRad="100600" custRadScaleInc="-5976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BADD4889-DA68-45AA-BA09-C98F1C2F9967}" type="pres">
      <dgm:prSet presAssocID="{3298C182-8337-4811-86D5-BA32905228D4}" presName="dummy" presStyleCnt="0"/>
      <dgm:spPr/>
      <dgm:t>
        <a:bodyPr/>
        <a:lstStyle/>
        <a:p>
          <a:endParaRPr lang="ru-RU"/>
        </a:p>
      </dgm:t>
    </dgm:pt>
    <dgm:pt modelId="{CCC8C70A-8DEA-4BD1-AA6F-2D6BCD3B298D}" type="pres">
      <dgm:prSet presAssocID="{864E7DE8-A142-42B3-8D5E-8EEA121B1DFB}" presName="sibTrans" presStyleLbl="sibTrans2D1" presStyleIdx="2" presStyleCnt="4"/>
      <dgm:spPr/>
      <dgm:t>
        <a:bodyPr/>
        <a:lstStyle/>
        <a:p>
          <a:endParaRPr lang="ru-RU"/>
        </a:p>
      </dgm:t>
    </dgm:pt>
    <dgm:pt modelId="{4A74E5F3-E922-4845-922E-4EA69387ADF2}" type="pres">
      <dgm:prSet presAssocID="{3EF6770F-94FD-4DE6-AA4B-5DD5DB248D79}" presName="node" presStyleLbl="node1" presStyleIdx="3" presStyleCnt="4" custScaleX="135437" custScaleY="127989" custRadScaleRad="96588" custRadScaleInc="20885">
        <dgm:presLayoutVars>
          <dgm:bulletEnabled val="1"/>
        </dgm:presLayoutVars>
      </dgm:prSet>
      <dgm:spPr>
        <a:prstGeom prst="roundRect">
          <a:avLst/>
        </a:prstGeom>
      </dgm:spPr>
      <dgm:t>
        <a:bodyPr/>
        <a:lstStyle/>
        <a:p>
          <a:endParaRPr lang="ru-RU"/>
        </a:p>
      </dgm:t>
    </dgm:pt>
    <dgm:pt modelId="{1BA7186A-C83D-4DCB-B712-963CBBCD35C3}" type="pres">
      <dgm:prSet presAssocID="{3EF6770F-94FD-4DE6-AA4B-5DD5DB248D79}" presName="dummy" presStyleCnt="0"/>
      <dgm:spPr/>
      <dgm:t>
        <a:bodyPr/>
        <a:lstStyle/>
        <a:p>
          <a:endParaRPr lang="ru-RU"/>
        </a:p>
      </dgm:t>
    </dgm:pt>
    <dgm:pt modelId="{D0805CC8-AFD5-48B0-A28A-A6174FAE0533}" type="pres">
      <dgm:prSet presAssocID="{E06C9F6C-2835-47F5-B3EA-8522610F3082}" presName="sibTrans" presStyleLbl="sibTrans2D1" presStyleIdx="3" presStyleCnt="4" custLinFactNeighborX="-1810" custLinFactNeighborY="-3587"/>
      <dgm:spPr/>
      <dgm:t>
        <a:bodyPr/>
        <a:lstStyle/>
        <a:p>
          <a:endParaRPr lang="ru-RU"/>
        </a:p>
      </dgm:t>
    </dgm:pt>
  </dgm:ptLst>
  <dgm:cxnLst>
    <dgm:cxn modelId="{4DB426EC-66F0-48E0-A957-F5B1D1CF76CA}" type="presOf" srcId="{865164E0-3813-43CB-AF25-6E3937B93088}" destId="{E97C9315-6ED8-4A36-AB64-6D7CF3EE7807}" srcOrd="0" destOrd="0" presId="urn:microsoft.com/office/officeart/2005/8/layout/radial6"/>
    <dgm:cxn modelId="{DC23138B-EDA6-4B18-9D87-9728D0D33F90}" type="presOf" srcId="{DFF84E73-327E-46A3-90F2-EC2571EFEF59}" destId="{026C89F9-F7B7-4C9D-AA3E-7F89A339A7FA}" srcOrd="0" destOrd="0" presId="urn:microsoft.com/office/officeart/2005/8/layout/radial6"/>
    <dgm:cxn modelId="{6BB4CF59-8B7D-487F-A2F9-D3D2251D5237}" type="presOf" srcId="{E78707ED-F997-412D-82AD-11C41F9B2FEB}" destId="{A23481B1-0DCD-4998-835B-420E66BFDFD6}" srcOrd="0" destOrd="0" presId="urn:microsoft.com/office/officeart/2005/8/layout/radial6"/>
    <dgm:cxn modelId="{09FBFBE5-F40E-46D1-A17A-03182DB07857}" type="presOf" srcId="{1E5159E1-027C-4C77-83D4-A65C18EEB447}" destId="{06FF2509-1E8D-4D56-A4BE-E035CF03729D}" srcOrd="0" destOrd="0" presId="urn:microsoft.com/office/officeart/2005/8/layout/radial6"/>
    <dgm:cxn modelId="{551D268A-ED88-4E71-A1CF-48FAE70145B8}" type="presOf" srcId="{593088D9-516C-44AE-A0DD-82D2565A1801}" destId="{428392DE-C288-4E9F-A313-C3479964FED1}" srcOrd="0" destOrd="0" presId="urn:microsoft.com/office/officeart/2005/8/layout/radial6"/>
    <dgm:cxn modelId="{732014C2-91F6-416F-BD2F-2D7912BCB882}" srcId="{865164E0-3813-43CB-AF25-6E3937B93088}" destId="{3EF6770F-94FD-4DE6-AA4B-5DD5DB248D79}" srcOrd="3" destOrd="0" parTransId="{A1CA1532-2073-47B1-B7D4-445F96B8A94E}" sibTransId="{E06C9F6C-2835-47F5-B3EA-8522610F3082}"/>
    <dgm:cxn modelId="{389DDC2F-2786-49C2-8E67-A83C8DAF255E}" type="presOf" srcId="{864E7DE8-A142-42B3-8D5E-8EEA121B1DFB}" destId="{CCC8C70A-8DEA-4BD1-AA6F-2D6BCD3B298D}" srcOrd="0" destOrd="0" presId="urn:microsoft.com/office/officeart/2005/8/layout/radial6"/>
    <dgm:cxn modelId="{CF20834E-439B-448E-BDE6-21B5E0F9E855}" type="presOf" srcId="{9BFC927E-B07C-43AE-82A5-0ADFB7165BAF}" destId="{25DA9586-AC66-41F4-AFB2-AAEE6AC0361D}" srcOrd="0" destOrd="0" presId="urn:microsoft.com/office/officeart/2005/8/layout/radial6"/>
    <dgm:cxn modelId="{CD5BD549-2605-4015-B21D-98CB8CBD8333}" type="presOf" srcId="{3298C182-8337-4811-86D5-BA32905228D4}" destId="{40E6AF3E-6573-4875-9A12-9D7C95B8CF8F}" srcOrd="0" destOrd="0" presId="urn:microsoft.com/office/officeart/2005/8/layout/radial6"/>
    <dgm:cxn modelId="{67F86086-CDE5-4C15-9687-6D8DB85F30C6}" srcId="{1E5159E1-027C-4C77-83D4-A65C18EEB447}" destId="{865164E0-3813-43CB-AF25-6E3937B93088}" srcOrd="0" destOrd="0" parTransId="{EF942F4A-04B1-4D9E-8AF0-50D4123156BD}" sibTransId="{885AA41F-49AA-4EA7-9833-403DE8087AE0}"/>
    <dgm:cxn modelId="{88676FB6-16D2-4103-8064-4E415DB8783E}" type="presOf" srcId="{3EF6770F-94FD-4DE6-AA4B-5DD5DB248D79}" destId="{4A74E5F3-E922-4845-922E-4EA69387ADF2}" srcOrd="0" destOrd="0" presId="urn:microsoft.com/office/officeart/2005/8/layout/radial6"/>
    <dgm:cxn modelId="{01600D7F-3E28-4C36-9045-16BB033EF09B}" srcId="{865164E0-3813-43CB-AF25-6E3937B93088}" destId="{9BFC927E-B07C-43AE-82A5-0ADFB7165BAF}" srcOrd="1" destOrd="0" parTransId="{3FB7E974-4559-4C4B-9143-EF9856138562}" sibTransId="{593088D9-516C-44AE-A0DD-82D2565A1801}"/>
    <dgm:cxn modelId="{8A23FD77-91EC-42DE-9A73-87F1C2EE365E}" type="presOf" srcId="{E06C9F6C-2835-47F5-B3EA-8522610F3082}" destId="{D0805CC8-AFD5-48B0-A28A-A6174FAE0533}" srcOrd="0" destOrd="0" presId="urn:microsoft.com/office/officeart/2005/8/layout/radial6"/>
    <dgm:cxn modelId="{A32FDB82-D0C1-408B-94D9-B13664E9D0C8}" srcId="{865164E0-3813-43CB-AF25-6E3937B93088}" destId="{DFF84E73-327E-46A3-90F2-EC2571EFEF59}" srcOrd="0" destOrd="0" parTransId="{1635372C-2005-406C-9F0D-3ED52D3C81D5}" sibTransId="{E78707ED-F997-412D-82AD-11C41F9B2FEB}"/>
    <dgm:cxn modelId="{E9D0D7D5-494D-4F1C-9950-A6F24A0CD54C}" srcId="{865164E0-3813-43CB-AF25-6E3937B93088}" destId="{3298C182-8337-4811-86D5-BA32905228D4}" srcOrd="2" destOrd="0" parTransId="{79BDE469-2922-4A5A-8ED9-20A1ACBDD2D2}" sibTransId="{864E7DE8-A142-42B3-8D5E-8EEA121B1DFB}"/>
    <dgm:cxn modelId="{70D981C0-3E31-4A90-9683-59B1C57E9008}" type="presParOf" srcId="{06FF2509-1E8D-4D56-A4BE-E035CF03729D}" destId="{E97C9315-6ED8-4A36-AB64-6D7CF3EE7807}" srcOrd="0" destOrd="0" presId="urn:microsoft.com/office/officeart/2005/8/layout/radial6"/>
    <dgm:cxn modelId="{AE13F90F-1904-4C1B-AB29-0AB9FF268B45}" type="presParOf" srcId="{06FF2509-1E8D-4D56-A4BE-E035CF03729D}" destId="{026C89F9-F7B7-4C9D-AA3E-7F89A339A7FA}" srcOrd="1" destOrd="0" presId="urn:microsoft.com/office/officeart/2005/8/layout/radial6"/>
    <dgm:cxn modelId="{9AC6CD47-2437-48A9-B201-430639948A53}" type="presParOf" srcId="{06FF2509-1E8D-4D56-A4BE-E035CF03729D}" destId="{B4B0BB8A-9645-4F65-8250-187D2F6F4387}" srcOrd="2" destOrd="0" presId="urn:microsoft.com/office/officeart/2005/8/layout/radial6"/>
    <dgm:cxn modelId="{4E3347E1-02A0-4498-8EB4-3867C6E909F0}" type="presParOf" srcId="{06FF2509-1E8D-4D56-A4BE-E035CF03729D}" destId="{A23481B1-0DCD-4998-835B-420E66BFDFD6}" srcOrd="3" destOrd="0" presId="urn:microsoft.com/office/officeart/2005/8/layout/radial6"/>
    <dgm:cxn modelId="{13686504-B40A-4067-8457-F32B7C80C0C3}" type="presParOf" srcId="{06FF2509-1E8D-4D56-A4BE-E035CF03729D}" destId="{25DA9586-AC66-41F4-AFB2-AAEE6AC0361D}" srcOrd="4" destOrd="0" presId="urn:microsoft.com/office/officeart/2005/8/layout/radial6"/>
    <dgm:cxn modelId="{77912BD8-1677-4A56-A74E-C1E53DB13171}" type="presParOf" srcId="{06FF2509-1E8D-4D56-A4BE-E035CF03729D}" destId="{7B8C6B9B-88B8-40FE-B147-76858C19C372}" srcOrd="5" destOrd="0" presId="urn:microsoft.com/office/officeart/2005/8/layout/radial6"/>
    <dgm:cxn modelId="{4EDBAA86-4D47-4FD8-A2E1-A882FF937F17}" type="presParOf" srcId="{06FF2509-1E8D-4D56-A4BE-E035CF03729D}" destId="{428392DE-C288-4E9F-A313-C3479964FED1}" srcOrd="6" destOrd="0" presId="urn:microsoft.com/office/officeart/2005/8/layout/radial6"/>
    <dgm:cxn modelId="{FAC0438C-0AB1-4C53-868B-CB7FC3B14C90}" type="presParOf" srcId="{06FF2509-1E8D-4D56-A4BE-E035CF03729D}" destId="{40E6AF3E-6573-4875-9A12-9D7C95B8CF8F}" srcOrd="7" destOrd="0" presId="urn:microsoft.com/office/officeart/2005/8/layout/radial6"/>
    <dgm:cxn modelId="{9D48B322-143D-42C3-97B2-BFA18BDB7F03}" type="presParOf" srcId="{06FF2509-1E8D-4D56-A4BE-E035CF03729D}" destId="{BADD4889-DA68-45AA-BA09-C98F1C2F9967}" srcOrd="8" destOrd="0" presId="urn:microsoft.com/office/officeart/2005/8/layout/radial6"/>
    <dgm:cxn modelId="{ACCA5AFA-8889-404C-8D87-E500F3609C66}" type="presParOf" srcId="{06FF2509-1E8D-4D56-A4BE-E035CF03729D}" destId="{CCC8C70A-8DEA-4BD1-AA6F-2D6BCD3B298D}" srcOrd="9" destOrd="0" presId="urn:microsoft.com/office/officeart/2005/8/layout/radial6"/>
    <dgm:cxn modelId="{5D46A0F9-071C-48B5-8CB9-1E17B82D3D9A}" type="presParOf" srcId="{06FF2509-1E8D-4D56-A4BE-E035CF03729D}" destId="{4A74E5F3-E922-4845-922E-4EA69387ADF2}" srcOrd="10" destOrd="0" presId="urn:microsoft.com/office/officeart/2005/8/layout/radial6"/>
    <dgm:cxn modelId="{D925C6E8-F38B-43C4-B4ED-17D47AB9A03A}" type="presParOf" srcId="{06FF2509-1E8D-4D56-A4BE-E035CF03729D}" destId="{1BA7186A-C83D-4DCB-B712-963CBBCD35C3}" srcOrd="11" destOrd="0" presId="urn:microsoft.com/office/officeart/2005/8/layout/radial6"/>
    <dgm:cxn modelId="{C2A03D8A-ABDE-42E4-91FE-0609652A3727}" type="presParOf" srcId="{06FF2509-1E8D-4D56-A4BE-E035CF03729D}" destId="{D0805CC8-AFD5-48B0-A28A-A6174FAE0533}" srcOrd="12" destOrd="0" presId="urn:microsoft.com/office/officeart/2005/8/layout/radial6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4338" cy="496888"/>
          </a:xfrm>
          <a:prstGeom prst="rect">
            <a:avLst/>
          </a:prstGeom>
        </p:spPr>
        <p:txBody>
          <a:bodyPr vert="horz" lIns="91478" tIns="45739" rIns="91478" bIns="4573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9213" y="0"/>
            <a:ext cx="2954337" cy="496888"/>
          </a:xfrm>
          <a:prstGeom prst="rect">
            <a:avLst/>
          </a:prstGeom>
        </p:spPr>
        <p:txBody>
          <a:bodyPr vert="horz" lIns="91478" tIns="45739" rIns="91478" bIns="4573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D416CF4-4F0E-4ABB-ABE5-023FFD1A670E}" type="datetimeFigureOut">
              <a:rPr lang="ru-RU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44038"/>
            <a:ext cx="2954338" cy="496887"/>
          </a:xfrm>
          <a:prstGeom prst="rect">
            <a:avLst/>
          </a:prstGeom>
        </p:spPr>
        <p:txBody>
          <a:bodyPr vert="horz" lIns="91478" tIns="45739" rIns="91478" bIns="4573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9213" y="9444038"/>
            <a:ext cx="2954337" cy="496887"/>
          </a:xfrm>
          <a:prstGeom prst="rect">
            <a:avLst/>
          </a:prstGeom>
        </p:spPr>
        <p:txBody>
          <a:bodyPr vert="horz" lIns="91478" tIns="45739" rIns="91478" bIns="4573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A3CD78F-A5FE-4DF3-8AA8-3BC11F7101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54338" cy="496888"/>
          </a:xfrm>
          <a:prstGeom prst="rect">
            <a:avLst/>
          </a:prstGeom>
        </p:spPr>
        <p:txBody>
          <a:bodyPr vert="horz" lIns="91478" tIns="45739" rIns="91478" bIns="4573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9213" y="0"/>
            <a:ext cx="2954337" cy="496888"/>
          </a:xfrm>
          <a:prstGeom prst="rect">
            <a:avLst/>
          </a:prstGeom>
        </p:spPr>
        <p:txBody>
          <a:bodyPr vert="horz" lIns="91478" tIns="45739" rIns="91478" bIns="4573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3947A9F-2C92-4636-9276-F9A83348DDAC}" type="datetimeFigureOut">
              <a:rPr lang="ru-RU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73638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78" tIns="45739" rIns="91478" bIns="45739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1038" y="4722813"/>
            <a:ext cx="5453062" cy="4473575"/>
          </a:xfrm>
          <a:prstGeom prst="rect">
            <a:avLst/>
          </a:prstGeom>
        </p:spPr>
        <p:txBody>
          <a:bodyPr vert="horz" lIns="91478" tIns="45739" rIns="91478" bIns="45739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4038"/>
            <a:ext cx="2954338" cy="496887"/>
          </a:xfrm>
          <a:prstGeom prst="rect">
            <a:avLst/>
          </a:prstGeom>
        </p:spPr>
        <p:txBody>
          <a:bodyPr vert="horz" lIns="91478" tIns="45739" rIns="91478" bIns="4573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9213" y="9444038"/>
            <a:ext cx="2954337" cy="496887"/>
          </a:xfrm>
          <a:prstGeom prst="rect">
            <a:avLst/>
          </a:prstGeom>
        </p:spPr>
        <p:txBody>
          <a:bodyPr vert="horz" lIns="91478" tIns="45739" rIns="91478" bIns="4573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ADF98BAF-02C3-4745-A332-F02372C9056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Титульный слайд</a:t>
            </a:r>
          </a:p>
        </p:txBody>
      </p:sp>
      <p:sp>
        <p:nvSpPr>
          <p:cNvPr id="32772" name="Номер слайда 3"/>
          <p:cNvSpPr>
            <a:spLocks noGrp="1"/>
          </p:cNvSpPr>
          <p:nvPr>
            <p:ph type="sldNum" sz="quarter" idx="5"/>
          </p:nvPr>
        </p:nvSpPr>
        <p:spPr bwMode="auto">
          <a:extLst/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37291" indent="-283574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34294" indent="-226859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588011" indent="-226859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41729" indent="-226859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495447" indent="-2268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49164" indent="-2268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02881" indent="-2268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56599" indent="-226859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fld id="{40503C51-B2FA-4435-9892-9939E03CD8A5}" type="slidenum">
              <a:rPr lang="ru-RU" smtClean="0">
                <a:latin typeface="Calibri" pitchFamily="34" charset="0"/>
              </a:rPr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ru-RU" smtClean="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267FD7C-998E-41CE-8D83-EF19F323807D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8D4C970-CCFA-4B55-80C9-BF60B1AAD373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AF85BEB-D305-487A-AFD4-2C5EFA7A019D}" type="slidenum">
              <a:rPr lang="ru-RU" smtClean="0"/>
              <a:pPr>
                <a:defRPr/>
              </a:pPr>
              <a:t>23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A164830-9D9E-4327-915D-E55E1D07E789}" type="slidenum">
              <a:rPr lang="ru-RU" smtClean="0"/>
              <a:pPr>
                <a:defRPr/>
              </a:pPr>
              <a:t>24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666FCC4-E6E5-497E-9A18-D387B31871EF}" type="slidenum">
              <a:rPr lang="ru-RU" smtClean="0"/>
              <a:pPr>
                <a:defRPr/>
              </a:pPr>
              <a:t>25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91CC3B8-58AC-4121-94E9-75BE9CCEDD6C}" type="slidenum">
              <a:rPr lang="ru-RU" smtClean="0"/>
              <a:pPr>
                <a:defRPr/>
              </a:pPr>
              <a:t>26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ru-RU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5DD3A8F-872A-497F-9401-725A70C15B92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403544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3538955"/>
            <a:ext cx="8458200" cy="1222375"/>
          </a:xfrm>
          <a:effectLst/>
        </p:spPr>
        <p:txBody>
          <a:bodyPr anchor="t"/>
          <a:lstStyle>
            <a:lvl1pPr>
              <a:defRPr>
                <a:effectLst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2571744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5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7372A5-DC2F-423E-97DF-E2DFAD2F734B}" type="datetime1">
              <a:rPr lang="ru-RU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6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99F024-9B3E-481E-A3D1-B37C024D04F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AFF3DF-223C-4BF8-AE69-B0A7F7A53505}" type="datetime1">
              <a:rPr lang="ru-RU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5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 eaLnBrk="1" latinLnBrk="0" hangingPunct="1">
              <a:defRPr kumimoji="0" sz="14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A29E14C-AD16-40AD-A232-850393245C6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A374B3-EF11-4605-B9F1-DBFC832EF75B}" type="datetime1">
              <a:rPr lang="ru-RU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7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23797B-4971-4EF6-B4EE-960E22799C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289CCF-45EA-4E31-A756-358484FCBE13}" type="datetime1">
              <a:rPr lang="ru-RU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6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657C0C-87DF-4D34-A6ED-85ED91A32BC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6DD8F-631A-437E-870A-B202A50B4A18}" type="datetime1">
              <a:rPr lang="ru-RU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6F9ED0-E0A0-42C7-8B82-D096245BD9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B19FD-F559-4473-9C8A-79A9501D4DCD}" type="datetime1">
              <a:rPr lang="ru-RU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4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r" eaLnBrk="1" latinLnBrk="0" hangingPunct="1">
              <a:defRPr kumimoji="0" sz="14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ru-RU"/>
              <a:t>Эффективное управление временем и ресурсами.                                                                                            </a:t>
            </a:r>
            <a:fld id="{EFC19D45-20E6-4612-B382-20180DFDA42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A102DF-D961-44E2-A49D-9A73CC481A82}" type="datetime1">
              <a:rPr lang="ru-RU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3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E9E80-2756-4E1C-A4B4-8636694F600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4F5E1C-A418-4A02-AE1E-2103839AAB38}" type="datetime1">
              <a:rPr lang="ru-RU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7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A0B98F-7DD6-42FD-9DEB-358D96BB70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690B8C-8248-485A-BCF3-F9C4D2769B58}" type="datetime1">
              <a:rPr lang="ru-RU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65B91C-0D89-4FB4-93EF-01B9EB11199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7500BA-015E-40E0-B82A-BDDDB589019F}" type="datetime1">
              <a:rPr lang="ru-RU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5" name="Нижний колонтитул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622660-6FFB-405D-9B04-3F43A6638E5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FEEF79-7FBF-4A22-BB2A-CD5ABB4B42CB}" type="datetime1">
              <a:rPr lang="ru-RU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C31C41-FAB1-4790-9C06-32329AF010E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Текст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FA774FF-0912-4C8F-B15B-42FFF6D19CEC}" type="datetime1">
              <a:rPr lang="ru-RU"/>
              <a:pPr>
                <a:defRPr/>
              </a:pPr>
              <a:t>09.11.2016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468313" y="6477000"/>
            <a:ext cx="8523287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4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F77543D-2B03-44AB-98F3-2DCE5771085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4" r:id="rId1"/>
    <p:sldLayoutId id="2147483905" r:id="rId2"/>
    <p:sldLayoutId id="2147483906" r:id="rId3"/>
    <p:sldLayoutId id="2147483907" r:id="rId4"/>
    <p:sldLayoutId id="2147483908" r:id="rId5"/>
    <p:sldLayoutId id="2147483909" r:id="rId6"/>
    <p:sldLayoutId id="2147483910" r:id="rId7"/>
    <p:sldLayoutId id="2147483911" r:id="rId8"/>
    <p:sldLayoutId id="2147483912" r:id="rId9"/>
    <p:sldLayoutId id="2147483913" r:id="rId10"/>
    <p:sldLayoutId id="2147483914" r:id="rId11"/>
  </p:sldLayoutIdLst>
  <p:transition spd="slow"/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7.jpe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4.xml"/><Relationship Id="rId3" Type="http://schemas.openxmlformats.org/officeDocument/2006/relationships/diagramLayout" Target="../diagrams/layout3.xml"/><Relationship Id="rId7" Type="http://schemas.openxmlformats.org/officeDocument/2006/relationships/diagramLayout" Target="../diagrams/layout4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4.xml"/><Relationship Id="rId5" Type="http://schemas.openxmlformats.org/officeDocument/2006/relationships/diagramColors" Target="../diagrams/colors3.xml"/><Relationship Id="rId10" Type="http://schemas.openxmlformats.org/officeDocument/2006/relationships/image" Target="../media/image8.jpeg"/><Relationship Id="rId4" Type="http://schemas.openxmlformats.org/officeDocument/2006/relationships/diagramQuickStyle" Target="../diagrams/quickStyle3.xml"/><Relationship Id="rId9" Type="http://schemas.openxmlformats.org/officeDocument/2006/relationships/diagramColors" Target="../diagrams/colors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image" Target="../media/image11.jpeg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mailto:vol-roo@yandex.ru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357188" y="3286125"/>
            <a:ext cx="8458200" cy="17938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600" b="1" dirty="0" smtClean="0">
                <a:solidFill>
                  <a:schemeClr val="tx1"/>
                </a:solidFill>
              </a:rPr>
              <a:t/>
            </a:r>
            <a:br>
              <a:rPr lang="ru-RU" sz="2600" b="1" dirty="0" smtClean="0">
                <a:solidFill>
                  <a:schemeClr val="tx1"/>
                </a:solidFill>
              </a:rPr>
            </a:br>
            <a:r>
              <a:rPr lang="ru-RU" sz="2600" b="1" dirty="0" smtClean="0">
                <a:solidFill>
                  <a:schemeClr val="tx1"/>
                </a:solidFill>
              </a:rPr>
              <a:t>Презентация проекта</a:t>
            </a:r>
            <a:r>
              <a:rPr lang="ru-RU" sz="2400" b="1" dirty="0" smtClean="0">
                <a:solidFill>
                  <a:schemeClr val="tx1"/>
                </a:solidFill>
              </a:rPr>
              <a:t/>
            </a:r>
            <a:br>
              <a:rPr lang="ru-RU" sz="2400" b="1" dirty="0" smtClean="0">
                <a:solidFill>
                  <a:schemeClr val="tx1"/>
                </a:solidFill>
              </a:rPr>
            </a:br>
            <a:r>
              <a:rPr lang="ru-RU" sz="2400" dirty="0" smtClean="0">
                <a:solidFill>
                  <a:schemeClr val="tx1"/>
                </a:solidFill>
              </a:rPr>
              <a:t>«Изучение родного края через внедрение курса «белгородоведение» на территории Волоконовского района»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393700" y="1700213"/>
            <a:ext cx="8458200" cy="1143000"/>
          </a:xfrm>
        </p:spPr>
        <p:txBody>
          <a:bodyPr>
            <a:no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8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000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 smtClean="0"/>
              <a:t>Администрация Волоконовского района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 smtClean="0"/>
              <a:t>Управление образования администрации муниципального района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2000" dirty="0" smtClean="0"/>
              <a:t>«Волоконовский район»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65125" y="5434013"/>
            <a:ext cx="5727700" cy="9239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i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Начальник управления образования администрации Волоконовского района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i="1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Плескачёва</a:t>
            </a:r>
            <a:r>
              <a:rPr lang="ru-RU" b="1" i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 Наталия Евгеньевна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23850" y="6357938"/>
            <a:ext cx="6786563" cy="338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cs typeface="+mn-cs"/>
              </a:rPr>
              <a:t>п. Волоконовка , 2016 год</a:t>
            </a:r>
          </a:p>
        </p:txBody>
      </p:sp>
      <p:pic>
        <p:nvPicPr>
          <p:cNvPr id="13318" name="Picture 8" descr="voloko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500" y="142875"/>
            <a:ext cx="1130300" cy="1389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04813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dirty="0" smtClean="0"/>
              <a:t>Введение в предметную область</a:t>
            </a:r>
            <a:br>
              <a:rPr lang="ru-RU" sz="3000" dirty="0" smtClean="0"/>
            </a:br>
            <a:r>
              <a:rPr lang="ru-RU" sz="3000" dirty="0" smtClean="0"/>
              <a:t>(описание ситуации «как есть»)</a:t>
            </a:r>
            <a:br>
              <a:rPr lang="ru-RU" sz="3000" dirty="0" smtClean="0"/>
            </a:br>
            <a:endParaRPr lang="ru-RU" sz="3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43938" y="6429375"/>
            <a:ext cx="347662" cy="285750"/>
          </a:xfrm>
        </p:spPr>
        <p:txBody>
          <a:bodyPr/>
          <a:lstStyle/>
          <a:p>
            <a:pPr algn="ctr">
              <a:defRPr/>
            </a:pPr>
            <a:fld id="{EFFD4EF7-4E72-438D-8B3F-76C393715E9B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2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14340" name="Picture 3" descr="Россия: национальный вопрос - программа развития духовной культуры Город Московский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 rot="-985648">
            <a:off x="-14288" y="2184400"/>
            <a:ext cx="3062288" cy="2122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16"/>
          <p:cNvSpPr>
            <a:spLocks noChangeArrowheads="1"/>
          </p:cNvSpPr>
          <p:nvPr/>
        </p:nvSpPr>
        <p:spPr bwMode="auto">
          <a:xfrm>
            <a:off x="1857375" y="5786438"/>
            <a:ext cx="4572000" cy="369887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>
                <a:latin typeface="+mn-lt"/>
              </a:rPr>
              <a:t> </a:t>
            </a:r>
          </a:p>
        </p:txBody>
      </p:sp>
      <p:graphicFrame>
        <p:nvGraphicFramePr>
          <p:cNvPr id="8" name="Схема 7"/>
          <p:cNvGraphicFramePr/>
          <p:nvPr/>
        </p:nvGraphicFramePr>
        <p:xfrm>
          <a:off x="1857375" y="1500406"/>
          <a:ext cx="7215206" cy="481808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9" name="Выгнутая вверх стрелка 8"/>
          <p:cNvSpPr/>
          <p:nvPr/>
        </p:nvSpPr>
        <p:spPr>
          <a:xfrm rot="17516265">
            <a:off x="2553495" y="2129631"/>
            <a:ext cx="2233612" cy="1298575"/>
          </a:xfrm>
          <a:prstGeom prst="curvedDownArrow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0" name="Выгнутая вверх стрелка 9"/>
          <p:cNvSpPr/>
          <p:nvPr/>
        </p:nvSpPr>
        <p:spPr>
          <a:xfrm rot="17516265">
            <a:off x="1989932" y="3933031"/>
            <a:ext cx="2241550" cy="1122363"/>
          </a:xfrm>
          <a:prstGeom prst="curvedDownArrow">
            <a:avLst>
              <a:gd name="adj1" fmla="val 25000"/>
              <a:gd name="adj2" fmla="val 49735"/>
              <a:gd name="adj3" fmla="val 29553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1" name="Прямоугольник 8"/>
          <p:cNvSpPr>
            <a:spLocks noChangeArrowheads="1"/>
          </p:cNvSpPr>
          <p:nvPr/>
        </p:nvSpPr>
        <p:spPr bwMode="auto">
          <a:xfrm>
            <a:off x="214313" y="1143000"/>
            <a:ext cx="4572000" cy="830263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ru-RU" altLang="ru-RU" sz="2400" b="1" dirty="0">
                <a:solidFill>
                  <a:srgbClr val="00297A"/>
                </a:solidFill>
                <a:latin typeface="+mn-lt"/>
              </a:rPr>
              <a:t>Потребности современного   общества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6" descr="Единая Россия официальный сайт партии / Новос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0298" y="4429132"/>
            <a:ext cx="4107306" cy="2428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04813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dirty="0" smtClean="0"/>
              <a:t>Введение в предметную область</a:t>
            </a:r>
            <a:br>
              <a:rPr lang="ru-RU" sz="3000" dirty="0" smtClean="0"/>
            </a:br>
            <a:r>
              <a:rPr lang="ru-RU" sz="3000" dirty="0" smtClean="0"/>
              <a:t>(описание ситуации «как есть»)</a:t>
            </a:r>
            <a:br>
              <a:rPr lang="ru-RU" sz="3000" dirty="0" smtClean="0"/>
            </a:br>
            <a:endParaRPr lang="ru-RU" sz="3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43938" y="6429375"/>
            <a:ext cx="347662" cy="285750"/>
          </a:xfrm>
        </p:spPr>
        <p:txBody>
          <a:bodyPr/>
          <a:lstStyle/>
          <a:p>
            <a:pPr algn="ctr">
              <a:defRPr/>
            </a:pPr>
            <a:fld id="{BF99662E-F035-42BF-8839-3A49AC5D19D9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3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4" name="Штриховая стрелка вправо 23"/>
          <p:cNvSpPr/>
          <p:nvPr/>
        </p:nvSpPr>
        <p:spPr>
          <a:xfrm>
            <a:off x="4071934" y="1171942"/>
            <a:ext cx="1235846" cy="193027"/>
          </a:xfrm>
          <a:prstGeom prst="stripedRight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sp>
        <p:nvSpPr>
          <p:cNvPr id="25" name="Скругленный прямоугольник 4"/>
          <p:cNvSpPr/>
          <p:nvPr/>
        </p:nvSpPr>
        <p:spPr>
          <a:xfrm>
            <a:off x="4643438" y="1142984"/>
            <a:ext cx="4500562" cy="2714620"/>
          </a:xfrm>
          <a:prstGeom prst="rect">
            <a:avLst/>
          </a:prstGeom>
          <a:scene3d>
            <a:camera prst="orthographicFront"/>
            <a:lightRig rig="flat" dir="t"/>
          </a:scene3d>
          <a:sp3d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74676" tIns="74676" rIns="99568" bIns="112014"/>
          <a:lstStyle/>
          <a:p>
            <a:pPr marL="114300" lvl="1" indent="-114300" algn="ctr" defTabSz="622300">
              <a:spcAft>
                <a:spcPct val="15000"/>
              </a:spcAft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ПРОБЛЕМЫ:</a:t>
            </a:r>
          </a:p>
          <a:p>
            <a:pPr marL="342900" lvl="1" indent="-342900" defTabSz="622300">
              <a:spcAft>
                <a:spcPct val="1500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отсутствует муниципальная программа  </a:t>
            </a:r>
            <a:r>
              <a:rPr lang="ru-RU" sz="2000" b="1" dirty="0">
                <a:solidFill>
                  <a:srgbClr val="00297A"/>
                </a:solidFill>
                <a:cs typeface="Arial" charset="0"/>
              </a:rPr>
              <a:t>изучения родного края для обучающихся</a:t>
            </a:r>
          </a:p>
          <a:p>
            <a:pPr marL="342900" lvl="1" indent="-342900" defTabSz="622300">
              <a:spcAft>
                <a:spcPct val="15000"/>
              </a:spcAft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cs typeface="Arial" charset="0"/>
              </a:rPr>
              <a:t>разрозненное изучение </a:t>
            </a:r>
            <a:r>
              <a:rPr lang="ru-RU" sz="2000" b="1" dirty="0">
                <a:solidFill>
                  <a:srgbClr val="00297A"/>
                </a:solidFill>
                <a:cs typeface="Arial" charset="0"/>
              </a:rPr>
              <a:t>истории, культуры, экономики и природы родного края  в рамках преподавания различных учебных дисциплин и во внеурочной деятельности</a:t>
            </a:r>
          </a:p>
        </p:txBody>
      </p:sp>
      <p:sp>
        <p:nvSpPr>
          <p:cNvPr id="26" name="Прямоугольник 9"/>
          <p:cNvSpPr>
            <a:spLocks noChangeArrowheads="1"/>
          </p:cNvSpPr>
          <p:nvPr/>
        </p:nvSpPr>
        <p:spPr bwMode="auto">
          <a:xfrm>
            <a:off x="214313" y="1214438"/>
            <a:ext cx="4286250" cy="347821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just"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Franklin Gothic Book" pitchFamily="34" charset="0"/>
              </a:rPr>
              <a:t>НЕОБХОДИМО СИСТЕМНОЕ </a:t>
            </a:r>
          </a:p>
          <a:p>
            <a:pPr algn="just">
              <a:defRPr/>
            </a:pPr>
            <a:r>
              <a:rPr lang="ru-RU" sz="2000" b="1" dirty="0">
                <a:solidFill>
                  <a:srgbClr val="00297A"/>
                </a:solidFill>
                <a:latin typeface="Franklin Gothic Book" pitchFamily="34" charset="0"/>
              </a:rPr>
              <a:t>СОЦИОКУЛЬТУРНОЕ РАЗВИТИЕ </a:t>
            </a:r>
          </a:p>
          <a:p>
            <a:pPr algn="just">
              <a:defRPr/>
            </a:pPr>
            <a:r>
              <a:rPr lang="ru-RU" sz="2000" b="1" dirty="0">
                <a:solidFill>
                  <a:srgbClr val="00297A"/>
                </a:solidFill>
                <a:latin typeface="Franklin Gothic Book" pitchFamily="34" charset="0"/>
              </a:rPr>
              <a:t>ПОДРАСТАЮЩЕГО ПОКОЛЕНИЯ:</a:t>
            </a:r>
          </a:p>
          <a:p>
            <a:pPr marL="342900" indent="-342900" algn="just">
              <a:buClr>
                <a:schemeClr val="accent6">
                  <a:lumMod val="50000"/>
                </a:schemeClr>
              </a:buClr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Franklin Gothic Book" pitchFamily="34" charset="0"/>
              </a:rPr>
              <a:t>формирование </a:t>
            </a:r>
            <a:r>
              <a:rPr lang="ru-RU" sz="2000" b="1" dirty="0">
                <a:solidFill>
                  <a:srgbClr val="00297A"/>
                </a:solidFill>
                <a:latin typeface="Franklin Gothic Book" pitchFamily="34" charset="0"/>
              </a:rPr>
              <a:t>системы мировоззренческих взглядов (общечеловеческих  ценностей);</a:t>
            </a:r>
          </a:p>
          <a:p>
            <a:pPr marL="342900" indent="-342900" algn="just">
              <a:buClr>
                <a:schemeClr val="accent6">
                  <a:lumMod val="50000"/>
                </a:schemeClr>
              </a:buClr>
              <a:buFont typeface="Wingdings" pitchFamily="2" charset="2"/>
              <a:buChar char="ü"/>
              <a:defRPr/>
            </a:pPr>
            <a:r>
              <a:rPr lang="ru-RU" sz="2000" b="1" dirty="0" err="1">
                <a:solidFill>
                  <a:srgbClr val="00297A"/>
                </a:solidFill>
                <a:latin typeface="Franklin Gothic Book" pitchFamily="34" charset="0"/>
              </a:rPr>
              <a:t>социокультурная</a:t>
            </a:r>
            <a:r>
              <a:rPr lang="ru-RU" sz="2000" b="1" dirty="0">
                <a:solidFill>
                  <a:srgbClr val="00297A"/>
                </a:solidFill>
                <a:latin typeface="Franklin Gothic Book" pitchFamily="34" charset="0"/>
              </a:rPr>
              <a:t>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Franklin Gothic Book" pitchFamily="34" charset="0"/>
              </a:rPr>
              <a:t>адаптация;</a:t>
            </a:r>
          </a:p>
          <a:p>
            <a:pPr marL="342900" indent="-342900" algn="just">
              <a:buClr>
                <a:schemeClr val="accent6">
                  <a:lumMod val="50000"/>
                </a:schemeClr>
              </a:buClr>
              <a:buFont typeface="Wingdings" pitchFamily="2" charset="2"/>
              <a:buChar char="ü"/>
              <a:defRPr/>
            </a:pPr>
            <a:r>
              <a:rPr lang="ru-RU" sz="2000" b="1" dirty="0">
                <a:solidFill>
                  <a:srgbClr val="00297A"/>
                </a:solidFill>
                <a:latin typeface="Franklin Gothic Book" pitchFamily="34" charset="0"/>
              </a:rPr>
              <a:t>активное </a:t>
            </a:r>
            <a:r>
              <a:rPr lang="ru-RU" sz="2000" b="1" dirty="0">
                <a:solidFill>
                  <a:schemeClr val="accent6">
                    <a:lumMod val="75000"/>
                  </a:schemeClr>
                </a:solidFill>
                <a:latin typeface="Franklin Gothic Book" pitchFamily="34" charset="0"/>
              </a:rPr>
              <a:t>включение</a:t>
            </a:r>
            <a:r>
              <a:rPr lang="ru-RU" sz="2000" b="1" dirty="0">
                <a:solidFill>
                  <a:srgbClr val="00297A"/>
                </a:solidFill>
                <a:latin typeface="Franklin Gothic Book" pitchFamily="34" charset="0"/>
              </a:rPr>
              <a:t> в процессы познания родного края (населённого пункта, района, региона)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625" y="404813"/>
            <a:ext cx="8686800" cy="841375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Цель и результат проекта</a:t>
            </a:r>
            <a:endParaRPr lang="ru-RU" sz="3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4294967295"/>
          </p:nvPr>
        </p:nvGraphicFramePr>
        <p:xfrm>
          <a:off x="179388" y="1125538"/>
          <a:ext cx="8750300" cy="560755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72235"/>
                <a:gridCol w="6878065"/>
              </a:tblGrid>
              <a:tr h="548591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Цель проекта: </a:t>
                      </a:r>
                      <a:endParaRPr lang="ru-RU" sz="1600" b="1" dirty="0"/>
                    </a:p>
                  </a:txBody>
                  <a:tcPr marL="91451" marR="91451" anchor="ctr"/>
                </a:tc>
                <a:tc>
                  <a:txBody>
                    <a:bodyPr/>
                    <a:lstStyle/>
                    <a:p>
                      <a:pPr lvl="0" algn="just"/>
                      <a:r>
                        <a:rPr kumimoji="0" lang="ru-RU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Создание программы внедрения интегрированного курса «Белгородоведение» и её реализация в не менее 16 общеобразовательных организациях района</a:t>
                      </a:r>
                      <a:endParaRPr kumimoji="0" lang="ru-RU" sz="150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1" marR="91451" anchor="ctr"/>
                </a:tc>
              </a:tr>
              <a:tr h="579067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Способ достижения цели:</a:t>
                      </a:r>
                      <a:endParaRPr lang="ru-RU" sz="1600" b="1" dirty="0"/>
                    </a:p>
                  </a:txBody>
                  <a:tcPr marL="91451" marR="91451" anchor="ctr"/>
                </a:tc>
                <a:tc>
                  <a:txBody>
                    <a:bodyPr/>
                    <a:lstStyle/>
                    <a:p>
                      <a:pPr marL="0" lvl="1" algn="just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ru-RU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Внедрение интегрированного курса «Белгородоведение» в образовательные организации района</a:t>
                      </a:r>
                    </a:p>
                  </a:txBody>
                  <a:tcPr marL="91451" marR="91451" anchor="ctr"/>
                </a:tc>
              </a:tr>
              <a:tr h="593594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Результат проекта:</a:t>
                      </a:r>
                      <a:endParaRPr lang="ru-RU" sz="1600" b="1" dirty="0"/>
                    </a:p>
                  </a:txBody>
                  <a:tcPr marL="91451" marR="91451" anchor="ctr"/>
                </a:tc>
                <a:tc>
                  <a:txBody>
                    <a:bodyPr/>
                    <a:lstStyle/>
                    <a:p>
                      <a:pPr marL="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Функционирующая программа изучения интегрированного курса «Белгородоведение» в не менее 16 общеобразовательных организациях района</a:t>
                      </a:r>
                    </a:p>
                  </a:txBody>
                  <a:tcPr marL="91451" marR="91451" anchor="ctr"/>
                </a:tc>
              </a:tr>
              <a:tr h="3062918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Требования к результату: </a:t>
                      </a:r>
                      <a:endParaRPr kumimoji="0" lang="ru-RU" sz="16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1" marR="91451" anchor="ctr"/>
                </a:tc>
                <a:tc>
                  <a:txBody>
                    <a:bodyPr/>
                    <a:lstStyle/>
                    <a:p>
                      <a:pPr marL="0" marR="0" lvl="1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1.Разработана и обоснована программа изучения интегрированного курса «Белгородоведение»</a:t>
                      </a:r>
                    </a:p>
                    <a:p>
                      <a:r>
                        <a:rPr kumimoji="0" lang="ru-RU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 Проведены 2 муниципальных постоянно действующих семинара учителей обществоведческих дисциплин, районная конференция «Формирование профессиональной готовности педагогических работников к внедрению</a:t>
                      </a:r>
                      <a:r>
                        <a:rPr kumimoji="0" lang="ru-RU" sz="15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программы интегрированного курса «Белгородоведение», муниципальные конкурсы исследовательских и творческих работ учащихся</a:t>
                      </a:r>
                      <a:endParaRPr kumimoji="0" lang="ru-RU" sz="15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3.Создание на базе школьной библиотеки МБОУ «Пятницкая СОШ» информационно-краеведческого уголка  «Истоки Белогорья»</a:t>
                      </a:r>
                    </a:p>
                    <a:p>
                      <a:r>
                        <a:rPr kumimoji="0" lang="ru-RU" sz="15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4.Подготовка  экскурсионного материала для проведения экскурсий по родному краю (экскурсионные</a:t>
                      </a:r>
                      <a:r>
                        <a:rPr kumimoji="0" lang="ru-RU" sz="15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маршруты по родникам Волоконовского района, учебно-тематические экскурсии, музейные уроки, фольклорные уроки в уголках народной традиционной культуры)</a:t>
                      </a:r>
                      <a:endParaRPr kumimoji="0" lang="ru-RU" sz="15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1" marR="91451" anchor="ctr"/>
                </a:tc>
              </a:tr>
              <a:tr h="822881"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Пользователи результата проекта: </a:t>
                      </a:r>
                      <a:endParaRPr lang="ru-RU" sz="1600" b="1" dirty="0"/>
                    </a:p>
                  </a:txBody>
                  <a:tcPr marL="91451" marR="91451" anchor="ctr"/>
                </a:tc>
                <a:tc>
                  <a:txBody>
                    <a:bodyPr/>
                    <a:lstStyle/>
                    <a:p>
                      <a:pPr marL="0" lvl="1" algn="just" rtl="0" eaLnBrk="1" latinLnBrk="0" hangingPunct="1">
                        <a:spcAft>
                          <a:spcPts val="0"/>
                        </a:spcAft>
                      </a:pPr>
                      <a:r>
                        <a:rPr kumimoji="0" lang="ru-RU" sz="15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Обучающиеся общеобразовательных организаций Волоконовского района</a:t>
                      </a:r>
                      <a:endParaRPr kumimoji="0" lang="ru-RU" sz="1500" b="0" i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1451" marR="91451" anchor="ctr"/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04813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dirty="0" smtClean="0"/>
              <a:t>Введение в предметную область</a:t>
            </a:r>
            <a:br>
              <a:rPr lang="ru-RU" sz="3000" dirty="0" smtClean="0"/>
            </a:br>
            <a:r>
              <a:rPr lang="ru-RU" sz="3000" dirty="0" smtClean="0"/>
              <a:t>(описание ситуации «как БУДЕТ»)</a:t>
            </a:r>
            <a:br>
              <a:rPr lang="ru-RU" sz="3000" dirty="0" smtClean="0"/>
            </a:br>
            <a:endParaRPr lang="ru-RU" sz="30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43938" y="6429375"/>
            <a:ext cx="347662" cy="285750"/>
          </a:xfrm>
        </p:spPr>
        <p:txBody>
          <a:bodyPr/>
          <a:lstStyle/>
          <a:p>
            <a:pPr algn="ctr">
              <a:defRPr/>
            </a:pPr>
            <a:fld id="{2132096F-4D5A-4A17-B2BC-2A251247D11F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5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71500" y="1500188"/>
            <a:ext cx="3286125" cy="857250"/>
          </a:xfrm>
          <a:prstGeom prst="rect">
            <a:avLst/>
          </a:prstGeom>
          <a:ln/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lIns="53340" tIns="53340" rIns="53340" bIns="53340" spcCol="1270" anchor="ctr"/>
          <a:lstStyle/>
          <a:p>
            <a:pPr algn="ctr" defTabSz="622300">
              <a:spcAft>
                <a:spcPts val="0"/>
              </a:spcAft>
              <a:defRPr/>
            </a:pPr>
            <a:r>
              <a:rPr lang="ru-RU" sz="1600" b="1" dirty="0">
                <a:solidFill>
                  <a:schemeClr val="accent2">
                    <a:lumMod val="75000"/>
                  </a:schemeClr>
                </a:solidFill>
              </a:rPr>
              <a:t>УМК интегрированного курса «Белгородоведение» </a:t>
            </a:r>
          </a:p>
        </p:txBody>
      </p:sp>
      <p:graphicFrame>
        <p:nvGraphicFramePr>
          <p:cNvPr id="14" name="Схема 13"/>
          <p:cNvGraphicFramePr/>
          <p:nvPr/>
        </p:nvGraphicFramePr>
        <p:xfrm>
          <a:off x="285720" y="1928802"/>
          <a:ext cx="4857752" cy="44291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Штриховая стрелка вправо 14"/>
          <p:cNvSpPr/>
          <p:nvPr/>
        </p:nvSpPr>
        <p:spPr>
          <a:xfrm rot="5400000">
            <a:off x="2487194" y="2584848"/>
            <a:ext cx="428628" cy="259545"/>
          </a:xfrm>
          <a:prstGeom prst="stripedRightArrow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/>
          </a:p>
        </p:txBody>
      </p:sp>
      <p:pic>
        <p:nvPicPr>
          <p:cNvPr id="17415" name="Рисунок 12" descr="учебники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92700" y="4000500"/>
            <a:ext cx="3646488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Рисунок 16" descr="фгос программы внеурочка.jpg"/>
          <p:cNvPicPr>
            <a:picLocks noChangeAspect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5214938" y="1143000"/>
            <a:ext cx="3524250" cy="264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04813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dirty="0" smtClean="0"/>
              <a:t>Введение в предметную область</a:t>
            </a:r>
            <a:br>
              <a:rPr lang="ru-RU" sz="3000" dirty="0" smtClean="0"/>
            </a:br>
            <a:r>
              <a:rPr lang="ru-RU" sz="3000" dirty="0" smtClean="0"/>
              <a:t>(описание ситуации «как будет»)</a:t>
            </a:r>
            <a:br>
              <a:rPr lang="ru-RU" sz="3000" dirty="0" smtClean="0"/>
            </a:br>
            <a:endParaRPr lang="ru-RU" sz="3000" dirty="0"/>
          </a:p>
        </p:txBody>
      </p:sp>
      <p:sp>
        <p:nvSpPr>
          <p:cNvPr id="7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43938" y="6429375"/>
            <a:ext cx="347662" cy="285750"/>
          </a:xfrm>
        </p:spPr>
        <p:txBody>
          <a:bodyPr/>
          <a:lstStyle/>
          <a:p>
            <a:pPr algn="ctr">
              <a:defRPr/>
            </a:pPr>
            <a:fld id="{72F70F9A-3438-4309-BA09-2F18159BB460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6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grpSp>
        <p:nvGrpSpPr>
          <p:cNvPr id="18436" name="Группа 3"/>
          <p:cNvGrpSpPr>
            <a:grpSpLocks/>
          </p:cNvGrpSpPr>
          <p:nvPr/>
        </p:nvGrpSpPr>
        <p:grpSpPr bwMode="auto">
          <a:xfrm>
            <a:off x="285750" y="1285875"/>
            <a:ext cx="8637588" cy="5087938"/>
            <a:chOff x="449248" y="1547831"/>
            <a:chExt cx="8406310" cy="4783238"/>
          </a:xfrm>
        </p:grpSpPr>
        <p:graphicFrame>
          <p:nvGraphicFramePr>
            <p:cNvPr id="12" name="Схема 11"/>
            <p:cNvGraphicFramePr/>
            <p:nvPr/>
          </p:nvGraphicFramePr>
          <p:xfrm>
            <a:off x="3994860" y="3025481"/>
            <a:ext cx="4860698" cy="3305588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graphicFrame>
          <p:nvGraphicFramePr>
            <p:cNvPr id="13" name="Схема 12"/>
            <p:cNvGraphicFramePr/>
            <p:nvPr/>
          </p:nvGraphicFramePr>
          <p:xfrm>
            <a:off x="449248" y="1547831"/>
            <a:ext cx="4101787" cy="3089632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6" r:lo="rId7" r:qs="rId8" r:cs="rId9"/>
            </a:graphicData>
          </a:graphic>
        </p:graphicFrame>
      </p:grpSp>
      <p:pic>
        <p:nvPicPr>
          <p:cNvPr id="18437" name="Рисунок 14" descr="челевечки.jpg"/>
          <p:cNvPicPr>
            <a:picLocks noChangeAspect="1"/>
          </p:cNvPicPr>
          <p:nvPr/>
        </p:nvPicPr>
        <p:blipFill>
          <a:blip r:embed="rId10" cstate="screen"/>
          <a:srcRect/>
          <a:stretch>
            <a:fillRect/>
          </a:stretch>
        </p:blipFill>
        <p:spPr bwMode="auto">
          <a:xfrm>
            <a:off x="5214938" y="1071563"/>
            <a:ext cx="3000375" cy="200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04813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dirty="0" smtClean="0"/>
              <a:t>Введение в предметную область</a:t>
            </a:r>
            <a:br>
              <a:rPr lang="ru-RU" sz="3000" dirty="0" smtClean="0"/>
            </a:br>
            <a:r>
              <a:rPr lang="ru-RU" sz="3000" dirty="0" smtClean="0"/>
              <a:t>(описание ситуации «как будет»)</a:t>
            </a:r>
            <a:br>
              <a:rPr lang="ru-RU" sz="3000" dirty="0" smtClean="0"/>
            </a:br>
            <a:endParaRPr lang="ru-RU" sz="3000" dirty="0"/>
          </a:p>
        </p:txBody>
      </p:sp>
      <p:cxnSp>
        <p:nvCxnSpPr>
          <p:cNvPr id="15" name="Прямая со стрелкой 14"/>
          <p:cNvCxnSpPr/>
          <p:nvPr/>
        </p:nvCxnSpPr>
        <p:spPr>
          <a:xfrm flipH="1">
            <a:off x="1922463" y="4302125"/>
            <a:ext cx="3076575" cy="4635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16" name="Прямоугольник 15"/>
          <p:cNvSpPr/>
          <p:nvPr/>
        </p:nvSpPr>
        <p:spPr>
          <a:xfrm>
            <a:off x="171450" y="3062288"/>
            <a:ext cx="3357563" cy="157162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</a:rPr>
              <a:t>Учащиеся </a:t>
            </a:r>
          </a:p>
        </p:txBody>
      </p:sp>
      <p:pic>
        <p:nvPicPr>
          <p:cNvPr id="17" name="Picture 2" descr="Школьники 2 - Растровый клипарт Schoolchild 2 - UHQ Stock Photo &quot; ALLDAY - народный сайт о дизайн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9913" y="3476625"/>
            <a:ext cx="2643187" cy="95726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8" name="Прямоугольник 17"/>
          <p:cNvSpPr/>
          <p:nvPr/>
        </p:nvSpPr>
        <p:spPr>
          <a:xfrm>
            <a:off x="179388" y="1412875"/>
            <a:ext cx="6072187" cy="1500188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spcAft>
                <a:spcPts val="0"/>
              </a:spcAft>
              <a:defRPr/>
            </a:pPr>
            <a:r>
              <a:rPr lang="ru-RU" b="1" dirty="0">
                <a:solidFill>
                  <a:srgbClr val="C00000"/>
                </a:solidFill>
              </a:rPr>
              <a:t>Учебный процесс в школе</a:t>
            </a:r>
          </a:p>
          <a:p>
            <a:pPr algn="ctr">
              <a:spcAft>
                <a:spcPts val="0"/>
              </a:spcAft>
              <a:defRPr/>
            </a:pPr>
            <a:r>
              <a:rPr lang="ru-RU" sz="1600" dirty="0"/>
              <a:t>Включение тем и разделов курса «Белгородоведение» в образовательные программы отдельных дисциплин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3856038" y="3332163"/>
            <a:ext cx="2286000" cy="92868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</a:rPr>
              <a:t>Внеурочный воспитательный </a:t>
            </a:r>
          </a:p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</a:rPr>
              <a:t>процесс  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214313" y="4867275"/>
            <a:ext cx="3000375" cy="16430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</a:rPr>
              <a:t>в деятельности педагогов дополнительного образования</a:t>
            </a:r>
          </a:p>
        </p:txBody>
      </p:sp>
      <p:sp>
        <p:nvSpPr>
          <p:cNvPr id="21" name="Прямоугольник 20"/>
          <p:cNvSpPr/>
          <p:nvPr/>
        </p:nvSpPr>
        <p:spPr>
          <a:xfrm>
            <a:off x="3379788" y="4867275"/>
            <a:ext cx="3000375" cy="1643063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rgbClr val="C00000"/>
                </a:solidFill>
              </a:rPr>
              <a:t>в деятельности классных руководителей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6499225" y="1584325"/>
            <a:ext cx="2428875" cy="474027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1600" b="1" dirty="0">
                <a:solidFill>
                  <a:srgbClr val="00297A"/>
                </a:solidFill>
              </a:rPr>
              <a:t>Ресурсы, используемые </a:t>
            </a:r>
          </a:p>
          <a:p>
            <a:pPr algn="ctr">
              <a:defRPr/>
            </a:pPr>
            <a:r>
              <a:rPr lang="ru-RU" sz="1600" b="1" dirty="0">
                <a:solidFill>
                  <a:srgbClr val="00297A"/>
                </a:solidFill>
              </a:rPr>
              <a:t>в учебном и внеурочном процессе:</a:t>
            </a:r>
          </a:p>
          <a:p>
            <a:pPr>
              <a:buFontTx/>
              <a:buAutoNum type="arabicPeriod"/>
              <a:defRPr/>
            </a:pPr>
            <a:r>
              <a:rPr lang="ru-RU" sz="1600" b="1" dirty="0">
                <a:solidFill>
                  <a:schemeClr val="tx1"/>
                </a:solidFill>
              </a:rPr>
              <a:t>Экскурсии по родному краю</a:t>
            </a:r>
          </a:p>
          <a:p>
            <a:pPr>
              <a:buFontTx/>
              <a:buAutoNum type="arabicPeriod"/>
              <a:defRPr/>
            </a:pPr>
            <a:r>
              <a:rPr lang="ru-RU" sz="1600" b="1" dirty="0">
                <a:solidFill>
                  <a:schemeClr val="tx1"/>
                </a:solidFill>
              </a:rPr>
              <a:t>Музейные уроки</a:t>
            </a:r>
          </a:p>
          <a:p>
            <a:pPr>
              <a:buFontTx/>
              <a:buAutoNum type="arabicPeriod"/>
              <a:defRPr/>
            </a:pPr>
            <a:r>
              <a:rPr lang="ru-RU" sz="1600" b="1" dirty="0">
                <a:solidFill>
                  <a:schemeClr val="tx1"/>
                </a:solidFill>
              </a:rPr>
              <a:t>Фольклорные уроки в уголках народной традиционной культуры</a:t>
            </a:r>
          </a:p>
          <a:p>
            <a:pPr>
              <a:buFontTx/>
              <a:buAutoNum type="arabicPeriod"/>
              <a:defRPr/>
            </a:pPr>
            <a:r>
              <a:rPr lang="ru-RU" sz="1600" b="1" dirty="0"/>
              <a:t>Образовательный ресурс                   </a:t>
            </a:r>
          </a:p>
          <a:p>
            <a:pPr>
              <a:spcAft>
                <a:spcPts val="0"/>
              </a:spcAft>
              <a:defRPr/>
            </a:pPr>
            <a:r>
              <a:rPr lang="ru-RU" sz="1600" b="1" dirty="0"/>
              <a:t>«Сетевой класс Белогорья»</a:t>
            </a:r>
          </a:p>
          <a:p>
            <a:pPr>
              <a:spcAft>
                <a:spcPts val="0"/>
              </a:spcAft>
              <a:defRPr/>
            </a:pPr>
            <a:r>
              <a:rPr lang="ru-RU" sz="1600" b="1" dirty="0"/>
              <a:t>5. Календарь </a:t>
            </a:r>
            <a:r>
              <a:rPr lang="ru-RU" sz="1600" b="1" dirty="0">
                <a:solidFill>
                  <a:schemeClr val="tx1"/>
                </a:solidFill>
              </a:rPr>
              <a:t>ежегодных мероприятий регионального и муниципального уровня</a:t>
            </a:r>
          </a:p>
        </p:txBody>
      </p:sp>
      <p:sp>
        <p:nvSpPr>
          <p:cNvPr id="23" name="Стрелка вправо 22"/>
          <p:cNvSpPr/>
          <p:nvPr/>
        </p:nvSpPr>
        <p:spPr>
          <a:xfrm>
            <a:off x="3578225" y="3783013"/>
            <a:ext cx="214313" cy="142875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4" name="Стрелка вверх 23"/>
          <p:cNvSpPr/>
          <p:nvPr/>
        </p:nvSpPr>
        <p:spPr>
          <a:xfrm>
            <a:off x="1779588" y="2954338"/>
            <a:ext cx="142875" cy="214312"/>
          </a:xfrm>
          <a:prstGeom prst="up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25" name="Прямая со стрелкой 24"/>
          <p:cNvCxnSpPr/>
          <p:nvPr/>
        </p:nvCxnSpPr>
        <p:spPr>
          <a:xfrm rot="5400000">
            <a:off x="4749007" y="4504531"/>
            <a:ext cx="500062" cy="428625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sp>
        <p:nvSpPr>
          <p:cNvPr id="26" name="Стрелка вправо 25"/>
          <p:cNvSpPr/>
          <p:nvPr/>
        </p:nvSpPr>
        <p:spPr>
          <a:xfrm>
            <a:off x="6183313" y="2162175"/>
            <a:ext cx="285750" cy="142875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Стрелка вправо 26"/>
          <p:cNvSpPr/>
          <p:nvPr/>
        </p:nvSpPr>
        <p:spPr>
          <a:xfrm>
            <a:off x="6183313" y="3795713"/>
            <a:ext cx="285750" cy="142875"/>
          </a:xfrm>
          <a:prstGeom prst="righ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8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32813" y="6524625"/>
            <a:ext cx="458787" cy="331788"/>
          </a:xfrm>
        </p:spPr>
        <p:txBody>
          <a:bodyPr/>
          <a:lstStyle/>
          <a:p>
            <a:pPr algn="ctr">
              <a:defRPr/>
            </a:pPr>
            <a:fld id="{26D6177C-DCD3-40EC-BC96-AFA4C31FF0C1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7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04813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dirty="0" smtClean="0"/>
              <a:t>Введение в предметную область</a:t>
            </a:r>
            <a:br>
              <a:rPr lang="ru-RU" sz="3000" dirty="0" smtClean="0"/>
            </a:br>
            <a:r>
              <a:rPr lang="ru-RU" sz="3000" dirty="0" smtClean="0"/>
              <a:t>(описание ситуации «как будет»)</a:t>
            </a:r>
            <a:br>
              <a:rPr lang="ru-RU" sz="3000" dirty="0" smtClean="0"/>
            </a:br>
            <a:endParaRPr lang="ru-RU" sz="3000" dirty="0"/>
          </a:p>
        </p:txBody>
      </p:sp>
      <p:graphicFrame>
        <p:nvGraphicFramePr>
          <p:cNvPr id="28" name="Схема 27"/>
          <p:cNvGraphicFramePr/>
          <p:nvPr/>
        </p:nvGraphicFramePr>
        <p:xfrm>
          <a:off x="214282" y="1571612"/>
          <a:ext cx="5000660" cy="4857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2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32813" y="6511925"/>
            <a:ext cx="458787" cy="312738"/>
          </a:xfrm>
        </p:spPr>
        <p:txBody>
          <a:bodyPr/>
          <a:lstStyle/>
          <a:p>
            <a:pPr algn="ctr">
              <a:defRPr/>
            </a:pPr>
            <a:fld id="{1E4E0D70-3303-4B9F-A8AE-38CC2BA71899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8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20485" name="Рисунок 11" descr="foto_biblioteki.jpg"/>
          <p:cNvPicPr>
            <a:picLocks noChangeAspect="1"/>
          </p:cNvPicPr>
          <p:nvPr/>
        </p:nvPicPr>
        <p:blipFill>
          <a:blip r:embed="rId6" cstate="screen"/>
          <a:srcRect/>
          <a:stretch>
            <a:fillRect/>
          </a:stretch>
        </p:blipFill>
        <p:spPr bwMode="auto">
          <a:xfrm>
            <a:off x="5500688" y="3929063"/>
            <a:ext cx="3500437" cy="2625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  <p:pic>
        <p:nvPicPr>
          <p:cNvPr id="20486" name="Рисунок 13" descr="DSC05361.JPG"/>
          <p:cNvPicPr>
            <a:picLocks noChangeAspect="1"/>
          </p:cNvPicPr>
          <p:nvPr/>
        </p:nvPicPr>
        <p:blipFill>
          <a:blip r:embed="rId7" cstate="screen"/>
          <a:srcRect/>
          <a:stretch>
            <a:fillRect/>
          </a:stretch>
        </p:blipFill>
        <p:spPr bwMode="auto">
          <a:xfrm>
            <a:off x="6643688" y="1214438"/>
            <a:ext cx="1725612" cy="25003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30213"/>
            <a:ext cx="8686800" cy="838200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Основные блоки работ проекта</a:t>
            </a:r>
            <a:endParaRPr lang="ru-RU" sz="3000" dirty="0"/>
          </a:p>
        </p:txBody>
      </p:sp>
      <p:graphicFrame>
        <p:nvGraphicFramePr>
          <p:cNvPr id="7" name="Group 181"/>
          <p:cNvGraphicFramePr>
            <a:graphicFrameLocks noGrp="1"/>
          </p:cNvGraphicFramePr>
          <p:nvPr>
            <p:ph idx="1"/>
          </p:nvPr>
        </p:nvGraphicFramePr>
        <p:xfrm>
          <a:off x="161925" y="1223963"/>
          <a:ext cx="8818561" cy="5211996"/>
        </p:xfrm>
        <a:graphic>
          <a:graphicData uri="http://schemas.openxmlformats.org/drawingml/2006/table">
            <a:tbl>
              <a:tblPr/>
              <a:tblGrid>
                <a:gridCol w="349260"/>
                <a:gridCol w="2404632"/>
                <a:gridCol w="648072"/>
                <a:gridCol w="720080"/>
                <a:gridCol w="704098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  <a:gridCol w="208250"/>
                <a:gridCol w="209556"/>
                <a:gridCol w="240001"/>
                <a:gridCol w="208250"/>
                <a:gridCol w="208250"/>
                <a:gridCol w="208250"/>
              </a:tblGrid>
              <a:tr h="274608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91425" marR="91425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91425" marR="91425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Длительность, дней</a:t>
                      </a:r>
                    </a:p>
                  </a:txBody>
                  <a:tcPr marL="91425" marR="91425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Начало</a:t>
                      </a:r>
                    </a:p>
                  </a:txBody>
                  <a:tcPr marL="91425" marR="91425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Оконча-ние</a:t>
                      </a: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2016 год</a:t>
                      </a: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2017 год</a:t>
                      </a: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538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04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05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06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07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08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09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11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12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01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02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03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04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05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06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07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08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09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</a:t>
                      </a:r>
                    </a:p>
                  </a:txBody>
                  <a:tcPr marL="35999" marR="35999" marT="45708" marB="45708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6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программы внедрения интегрированного курса "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Белгородоведение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01.10.17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</a:tr>
              <a:tr h="5486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Организация и проведение установочного совещания рабочей группы проекта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15.04.16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314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1.2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Анализ нормативно-правовой базы, регулирующей процесс социокультурного развития подрастающего поколения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30.04.16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486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1.3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проекта программы внедрения интегрированного курса "Белгородоведение"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33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15.04.16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01.06.16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314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1.4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Организация заседания рабочей группы по рассмотрению проекта Программы и внесению необходимых коррективов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02.06.16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07.06.16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486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1.5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Утверждение программы внедрения интегрированного курса "Белгородоведение"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08.06.16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10.06.16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143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1.6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Внедрение интегрированного курса «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Белгородоведение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 в образовательный процесс всех общеобразовательных организаций района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15.08.16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31.08.17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8" marB="4570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643938" y="6429375"/>
            <a:ext cx="347662" cy="285750"/>
          </a:xfrm>
        </p:spPr>
        <p:txBody>
          <a:bodyPr/>
          <a:lstStyle/>
          <a:p>
            <a:pPr algn="ctr">
              <a:defRPr/>
            </a:pPr>
            <a:fld id="{BE1E9535-687C-4562-896E-139582640063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9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30213"/>
            <a:ext cx="8686800" cy="838200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Основные блоки работ проекта</a:t>
            </a:r>
            <a:endParaRPr lang="ru-RU" sz="3000" dirty="0"/>
          </a:p>
        </p:txBody>
      </p:sp>
      <p:graphicFrame>
        <p:nvGraphicFramePr>
          <p:cNvPr id="7" name="Group 181"/>
          <p:cNvGraphicFramePr>
            <a:graphicFrameLocks noGrp="1"/>
          </p:cNvGraphicFramePr>
          <p:nvPr>
            <p:ph idx="1"/>
          </p:nvPr>
        </p:nvGraphicFramePr>
        <p:xfrm>
          <a:off x="161925" y="1125538"/>
          <a:ext cx="8786811" cy="5486354"/>
        </p:xfrm>
        <a:graphic>
          <a:graphicData uri="http://schemas.openxmlformats.org/drawingml/2006/table">
            <a:tbl>
              <a:tblPr/>
              <a:tblGrid>
                <a:gridCol w="409587"/>
                <a:gridCol w="2251142"/>
                <a:gridCol w="647719"/>
                <a:gridCol w="752497"/>
                <a:gridCol w="765198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</a:tblGrid>
              <a:tr h="27422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91425" marR="91425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91425" marR="91425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Длительность, дней</a:t>
                      </a:r>
                    </a:p>
                  </a:txBody>
                  <a:tcPr marL="91425" marR="91425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Начало</a:t>
                      </a:r>
                    </a:p>
                  </a:txBody>
                  <a:tcPr marL="91425" marR="91425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Оконча</a:t>
                      </a: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- </a:t>
                      </a:r>
                      <a:r>
                        <a:rPr kumimoji="0" lang="ru-RU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ние</a:t>
                      </a: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2016 год</a:t>
                      </a: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2017 год</a:t>
                      </a: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7424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04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05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06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07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08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09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11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12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01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02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03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04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05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06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07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08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09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</a:t>
                      </a:r>
                    </a:p>
                  </a:txBody>
                  <a:tcPr marL="35999" marR="35999" marT="45697" marB="4569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3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1.7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методических рекомендаций по внедрению интегрированного курса "Белгородоведение"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04.07.16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12.08.16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484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1.8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Тиражирование методических рекомендаций по внедрению курса "Белгородоведение"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15.08.16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16.08.16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46262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1.9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Подготовка и проведение обучающего семинара для учителей обществоведческих дисциплин "Особенности внедрения интегрированного курса "Белгородоведение" в общеобразовательные организации района»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17.08.16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1413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1.10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Подготовка и размещение  на сайте управления образования информации о проведении семинаров, конкурсов, конференций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389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01.10.17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</a:tr>
              <a:tr h="12797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районной конференции "Формирование профессиональной готовности педагогических работников к внедрению программы интегрированного курса "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Белгородоведение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01.11.16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25.11.16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697" marB="4569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01063" y="6500813"/>
            <a:ext cx="490537" cy="214312"/>
          </a:xfrm>
        </p:spPr>
        <p:txBody>
          <a:bodyPr/>
          <a:lstStyle/>
          <a:p>
            <a:pPr algn="ctr">
              <a:defRPr/>
            </a:pPr>
            <a:fld id="{619D7557-B89D-4882-9798-ADD841F011FA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10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30213"/>
            <a:ext cx="8686800" cy="838200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Основные блоки работ проекта</a:t>
            </a:r>
            <a:endParaRPr lang="ru-RU" sz="3000" dirty="0"/>
          </a:p>
        </p:txBody>
      </p:sp>
      <p:graphicFrame>
        <p:nvGraphicFramePr>
          <p:cNvPr id="7" name="Group 181"/>
          <p:cNvGraphicFramePr>
            <a:graphicFrameLocks noGrp="1"/>
          </p:cNvGraphicFramePr>
          <p:nvPr>
            <p:ph idx="1"/>
          </p:nvPr>
        </p:nvGraphicFramePr>
        <p:xfrm>
          <a:off x="161925" y="1196975"/>
          <a:ext cx="8786813" cy="5259388"/>
        </p:xfrm>
        <a:graphic>
          <a:graphicData uri="http://schemas.openxmlformats.org/drawingml/2006/table">
            <a:tbl>
              <a:tblPr/>
              <a:tblGrid>
                <a:gridCol w="409587"/>
                <a:gridCol w="2251142"/>
                <a:gridCol w="647719"/>
                <a:gridCol w="752497"/>
                <a:gridCol w="765198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</a:tblGrid>
              <a:tr h="27427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91425" marR="91425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91425" marR="91425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Длительность, дней</a:t>
                      </a:r>
                    </a:p>
                  </a:txBody>
                  <a:tcPr marL="91425" marR="91425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Начало</a:t>
                      </a:r>
                    </a:p>
                  </a:txBody>
                  <a:tcPr marL="91425" marR="91425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Оконча</a:t>
                      </a: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- </a:t>
                      </a:r>
                      <a:r>
                        <a:rPr kumimoji="0" lang="ru-RU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ние</a:t>
                      </a: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2016 год</a:t>
                      </a: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2017 год</a:t>
                      </a: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537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04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05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06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07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08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09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11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12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01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02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03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04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05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06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07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08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09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</a:t>
                      </a:r>
                    </a:p>
                  </a:txBody>
                  <a:tcPr marL="35999" marR="35999" marT="45705" marB="4570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728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1.12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ежегодного муниципального конкурса сочинений "Мой край, в котором я живу"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05.12.16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20.12.16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1430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1.13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Размещение материалов по «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Белгородоведению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 на информационно-образовательном портале «Сетевой класс Белогорья»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01.02.17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01.03.17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554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1.14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районного семинара по итогам внедрения курса «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Белгородоведение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»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280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01.09.17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29.09.17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971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1.15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Организация и проведение ежегодной муниципальной выставки художественно-творческих работ педагогов и учащихся «Люблю тебя, мой край родной»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21.08.17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31.08.17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2800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1.16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Рассмотрение вопросов по реализации интегрированного курса "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Белгородоведение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 на августовских секциях учителей истории и обществознания, химии и биологии, начальных классов, географии, МХК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17.08.16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31.08.16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05" marB="4570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01063" y="6500813"/>
            <a:ext cx="490537" cy="214312"/>
          </a:xfrm>
        </p:spPr>
        <p:txBody>
          <a:bodyPr/>
          <a:lstStyle/>
          <a:p>
            <a:pPr algn="ctr">
              <a:defRPr/>
            </a:pPr>
            <a:fld id="{DC47D3A5-BDF1-479F-8F32-2F18C5E85FF4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11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30213"/>
            <a:ext cx="8686800" cy="838200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Основные блоки работ проекта</a:t>
            </a:r>
            <a:endParaRPr lang="ru-RU" sz="3000" dirty="0"/>
          </a:p>
        </p:txBody>
      </p:sp>
      <p:graphicFrame>
        <p:nvGraphicFramePr>
          <p:cNvPr id="7" name="Group 181"/>
          <p:cNvGraphicFramePr>
            <a:graphicFrameLocks noGrp="1"/>
          </p:cNvGraphicFramePr>
          <p:nvPr>
            <p:ph idx="1"/>
          </p:nvPr>
        </p:nvGraphicFramePr>
        <p:xfrm>
          <a:off x="161925" y="1223963"/>
          <a:ext cx="8786813" cy="4846637"/>
        </p:xfrm>
        <a:graphic>
          <a:graphicData uri="http://schemas.openxmlformats.org/drawingml/2006/table">
            <a:tbl>
              <a:tblPr/>
              <a:tblGrid>
                <a:gridCol w="409587"/>
                <a:gridCol w="2251142"/>
                <a:gridCol w="647719"/>
                <a:gridCol w="752497"/>
                <a:gridCol w="765198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</a:tblGrid>
              <a:tr h="274657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91425" marR="91425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91425" marR="91425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Длительность, дней</a:t>
                      </a:r>
                    </a:p>
                  </a:txBody>
                  <a:tcPr marL="91425" marR="91425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Начало</a:t>
                      </a:r>
                    </a:p>
                  </a:txBody>
                  <a:tcPr marL="91425" marR="91425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Оконча</a:t>
                      </a: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- </a:t>
                      </a:r>
                      <a:r>
                        <a:rPr kumimoji="0" lang="ru-RU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ние</a:t>
                      </a: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2016 год</a:t>
                      </a: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2017 год</a:t>
                      </a: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545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04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05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06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07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08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09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11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12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01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02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03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04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05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06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07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08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09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</a:t>
                      </a:r>
                    </a:p>
                  </a:txBody>
                  <a:tcPr marL="35999" marR="35999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15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1.17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Организация ежегодного конкурса исследовательских, творческих работ для учащихся. Разработка положения.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03.04.17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21.04.17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973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Создание на базе школьной библиотеки МБОУ "Пятницкая СОШ" информационно-краеведческого уголка "Истоки Белогорья"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01.10.17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</a:tr>
              <a:tr h="5486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Отбор материалов для создания информационно-краеведческого уголка "Истоки Белогорья"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40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29.05.16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31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2.2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Подбор, обработка и систематизация  иллюстративного  материала для  оформления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11.04.16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14.06.16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6578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2.3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Изготовление стенда "Истоки Белогорья"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114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04.07.16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09.12.16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73157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Создание коллекции книжных изданий по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белгородоведению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литературы о родном крае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389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01.04.16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01.10.17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9" marB="45719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6" marB="45716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8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01063" y="6500813"/>
            <a:ext cx="490537" cy="214312"/>
          </a:xfrm>
        </p:spPr>
        <p:txBody>
          <a:bodyPr/>
          <a:lstStyle/>
          <a:p>
            <a:pPr algn="ctr">
              <a:defRPr/>
            </a:pPr>
            <a:fld id="{CD54BE52-186B-422C-99C8-7A4D4FEF868B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12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30213"/>
            <a:ext cx="8686800" cy="838200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Основные блоки работ проекта</a:t>
            </a:r>
            <a:endParaRPr lang="ru-RU" sz="3000" dirty="0"/>
          </a:p>
        </p:txBody>
      </p:sp>
      <p:graphicFrame>
        <p:nvGraphicFramePr>
          <p:cNvPr id="7" name="Group 181"/>
          <p:cNvGraphicFramePr>
            <a:graphicFrameLocks noGrp="1"/>
          </p:cNvGraphicFramePr>
          <p:nvPr>
            <p:ph idx="1"/>
          </p:nvPr>
        </p:nvGraphicFramePr>
        <p:xfrm>
          <a:off x="161925" y="1223963"/>
          <a:ext cx="8786813" cy="5211762"/>
        </p:xfrm>
        <a:graphic>
          <a:graphicData uri="http://schemas.openxmlformats.org/drawingml/2006/table">
            <a:tbl>
              <a:tblPr/>
              <a:tblGrid>
                <a:gridCol w="409587"/>
                <a:gridCol w="2251142"/>
                <a:gridCol w="647719"/>
                <a:gridCol w="752497"/>
                <a:gridCol w="765198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</a:tblGrid>
              <a:tr h="27463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91425" marR="91425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91425" marR="91425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Длительность, дней</a:t>
                      </a:r>
                    </a:p>
                  </a:txBody>
                  <a:tcPr marL="91425" marR="91425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Начало</a:t>
                      </a:r>
                    </a:p>
                  </a:txBody>
                  <a:tcPr marL="91425" marR="91425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Оконча</a:t>
                      </a: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- </a:t>
                      </a:r>
                      <a:r>
                        <a:rPr kumimoji="0" lang="ru-RU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ние</a:t>
                      </a: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2016 год</a:t>
                      </a: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2017 год</a:t>
                      </a: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542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04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05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06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07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08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09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11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12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01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02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03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04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05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06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07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08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09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</a:t>
                      </a:r>
                    </a:p>
                  </a:txBody>
                  <a:tcPr marL="35999" marR="35999" marT="45712" marB="45712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0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муниципального семинара для школьных библиотекарей на базе МБОУ "Пятницкая СОШ" по проблеме "Формирования библиотечного фонда по интегрированному курсу "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Белгородоведение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17.10.16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27.10.16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/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800" dirty="0"/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143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2.6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Оформление библиотечного фонда по интегрированному курсу "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Белгородоведение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" в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общеобразова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-тельных организациях района: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425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01.04.16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29.09.17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48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Подготовка экскурсионного материала для проведения экскурсий по родному краю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296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10.04.16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31.05.17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143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3.1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экскурсионных маршрутов по родникам Волоконовского района в 11 общеобразовательных организациях района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22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01.08.16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31.08.16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91433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3.2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учебно-тематических экскурсий по Волоконовскому району в 4 общеобразовательных организациях района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11.01.17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10.02.17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12" marB="4571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01063" y="6500813"/>
            <a:ext cx="490537" cy="214312"/>
          </a:xfrm>
        </p:spPr>
        <p:txBody>
          <a:bodyPr/>
          <a:lstStyle/>
          <a:p>
            <a:pPr algn="ctr">
              <a:defRPr/>
            </a:pPr>
            <a:fld id="{48587355-8339-4ABB-8D59-C3B147E7245D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13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430213"/>
            <a:ext cx="8686800" cy="838200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Основные блоки работ проекта</a:t>
            </a:r>
            <a:endParaRPr lang="ru-RU" sz="3000" dirty="0"/>
          </a:p>
        </p:txBody>
      </p:sp>
      <p:graphicFrame>
        <p:nvGraphicFramePr>
          <p:cNvPr id="7" name="Group 181"/>
          <p:cNvGraphicFramePr>
            <a:graphicFrameLocks noGrp="1"/>
          </p:cNvGraphicFramePr>
          <p:nvPr>
            <p:ph idx="1"/>
          </p:nvPr>
        </p:nvGraphicFramePr>
        <p:xfrm>
          <a:off x="161925" y="1223963"/>
          <a:ext cx="8786813" cy="2779712"/>
        </p:xfrm>
        <a:graphic>
          <a:graphicData uri="http://schemas.openxmlformats.org/drawingml/2006/table">
            <a:tbl>
              <a:tblPr/>
              <a:tblGrid>
                <a:gridCol w="349260"/>
                <a:gridCol w="2132077"/>
                <a:gridCol w="642956"/>
                <a:gridCol w="857275"/>
                <a:gridCol w="844575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  <a:gridCol w="208250"/>
                <a:gridCol w="209556"/>
                <a:gridCol w="208250"/>
                <a:gridCol w="208250"/>
                <a:gridCol w="208250"/>
                <a:gridCol w="208250"/>
              </a:tblGrid>
              <a:tr h="27471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91425" marR="91425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91425" marR="91425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Длительность, дней</a:t>
                      </a:r>
                    </a:p>
                  </a:txBody>
                  <a:tcPr marL="91425" marR="91425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Начало</a:t>
                      </a:r>
                    </a:p>
                  </a:txBody>
                  <a:tcPr marL="91425" marR="91425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Оконча</a:t>
                      </a:r>
                      <a:r>
                        <a:rPr kumimoji="0" lang="ru-RU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ние</a:t>
                      </a:r>
                      <a:endParaRPr kumimoji="0" lang="ru-RU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9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2016 год</a:t>
                      </a: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10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2017 год</a:t>
                      </a: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55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04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05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06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07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08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09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11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12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01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02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03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04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05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06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07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08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09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10</a:t>
                      </a:r>
                    </a:p>
                  </a:txBody>
                  <a:tcPr marL="35999" marR="35999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290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3.3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музейных уроков в 5 общеобразовательных организациях района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197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01.09.16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31.05.17</a:t>
                      </a: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10975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</a:t>
                      </a: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ежемесячных фольклорных уроков для учащихся в уголках народной традиционной культуры культурно-досуговых учреждений района</a:t>
                      </a:r>
                      <a:endParaRPr kumimoji="0" lang="ru-RU" sz="11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185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10.04.16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01.09.16</a:t>
                      </a: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20.05.16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20.05.17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1200"/>
                        </a:spcBef>
                        <a:spcAft>
                          <a:spcPts val="3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68582" marR="68582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12862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Итого</a:t>
                      </a:r>
                    </a:p>
                  </a:txBody>
                  <a:tcPr marL="91425" marR="91425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389</a:t>
                      </a:r>
                    </a:p>
                  </a:txBody>
                  <a:tcPr marL="91425" marR="91425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01.04.16</a:t>
                      </a:r>
                    </a:p>
                  </a:txBody>
                  <a:tcPr marL="91425" marR="91425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01.10.17</a:t>
                      </a:r>
                    </a:p>
                  </a:txBody>
                  <a:tcPr marL="91425" marR="91425" marT="45725" marB="4572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91425" marR="91425" marT="45725" marB="45725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07FAC"/>
                    </a:solidFill>
                  </a:tcPr>
                </a:tc>
              </a:tr>
            </a:tbl>
          </a:graphicData>
        </a:graphic>
      </p:graphicFrame>
      <p:sp>
        <p:nvSpPr>
          <p:cNvPr id="8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01063" y="6500813"/>
            <a:ext cx="490537" cy="214312"/>
          </a:xfrm>
        </p:spPr>
        <p:txBody>
          <a:bodyPr/>
          <a:lstStyle/>
          <a:p>
            <a:pPr algn="ctr">
              <a:defRPr/>
            </a:pPr>
            <a:fld id="{FE90CB63-72E7-4160-A105-1C0925D93F0A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14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63563"/>
            <a:ext cx="8229600" cy="56197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dirty="0"/>
              <a:t>Бюджет проекта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179388" y="1196975"/>
          <a:ext cx="8856662" cy="5303838"/>
        </p:xfrm>
        <a:graphic>
          <a:graphicData uri="http://schemas.openxmlformats.org/drawingml/2006/table">
            <a:tbl>
              <a:tblPr/>
              <a:tblGrid>
                <a:gridCol w="504825"/>
                <a:gridCol w="3527425"/>
                <a:gridCol w="792162"/>
                <a:gridCol w="863600"/>
                <a:gridCol w="720725"/>
                <a:gridCol w="647700"/>
                <a:gridCol w="649288"/>
                <a:gridCol w="647700"/>
                <a:gridCol w="503237"/>
              </a:tblGrid>
              <a:tr h="27430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 проекта, </a:t>
                      </a:r>
                      <a:b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</a:b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тыс. руб.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Бюджетные источники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Внебюджетные источники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92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федераль-ный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област- ной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мест-ный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ср-а хоз. суб.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заемн. ср-а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про-чие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программы внедрения интегрированного курса "Белгородоведение"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69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Организация и проведение установочного совещания рабочей группы проекта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Анализ нормативно-правовой базы, регулирующей процесс социокультурного развития подрастающего поколения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проекта программы внедрения интегрированного курса "Белгородоведение"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Организация заседания рабочей группы по рассмотрению проекта Программы и внесению необходимых коррективов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Утверждение программы внедрения интегрированного курса "Белгородоведение"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33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Внедрение интегрированного курса «Белгородоведение» в образовательный процесс всех общеобразовательных организаций района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36001" marR="71994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63563"/>
            <a:ext cx="8229600" cy="56197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dirty="0"/>
              <a:t>Бюджет проекта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179388" y="1196975"/>
          <a:ext cx="8856662" cy="5303838"/>
        </p:xfrm>
        <a:graphic>
          <a:graphicData uri="http://schemas.openxmlformats.org/drawingml/2006/table">
            <a:tbl>
              <a:tblPr/>
              <a:tblGrid>
                <a:gridCol w="504825"/>
                <a:gridCol w="3527425"/>
                <a:gridCol w="792162"/>
                <a:gridCol w="863600"/>
                <a:gridCol w="720725"/>
                <a:gridCol w="647700"/>
                <a:gridCol w="649288"/>
                <a:gridCol w="647700"/>
                <a:gridCol w="503237"/>
              </a:tblGrid>
              <a:tr h="274302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 проекта, </a:t>
                      </a:r>
                      <a:b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</a:b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тыс. руб.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Бюджетные источники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Внебюджетные источники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9213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федераль-ный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област- ной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мест-ный</a:t>
                      </a:r>
                    </a:p>
                  </a:txBody>
                  <a:tcPr marL="36001" marR="36001" marT="45716" marB="4571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ср-а хоз. суб.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заемн. ср-а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про-чие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методических рекомендаций по внедрению интегрированного курса "Белгородоведение"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4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1.8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Тиражирование методических рекомендаций по внедрению курса "Белгородоведение"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00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1.9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Подготовка и проведение обучающего семинара для учителей обществоведческих дисциплин "Особенности внедрения интегрированного курса "Белгородоведение" в общеобразовательные организации района»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339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Подготовка и размещение  на сайте управления образования информации о проведении семинаров, конкурсов, конференций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667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районной конференции "Формирование профессиональной готовности педагогических работников к внедрению программы интегрированного курса "Белгородоведение»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63563"/>
            <a:ext cx="8229600" cy="56197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dirty="0"/>
              <a:t>Бюджет проекта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179388" y="1196975"/>
          <a:ext cx="8856662" cy="5518150"/>
        </p:xfrm>
        <a:graphic>
          <a:graphicData uri="http://schemas.openxmlformats.org/drawingml/2006/table">
            <a:tbl>
              <a:tblPr/>
              <a:tblGrid>
                <a:gridCol w="504825"/>
                <a:gridCol w="3527425"/>
                <a:gridCol w="792162"/>
                <a:gridCol w="863600"/>
                <a:gridCol w="720725"/>
                <a:gridCol w="647700"/>
                <a:gridCol w="649288"/>
                <a:gridCol w="647700"/>
                <a:gridCol w="503237"/>
              </a:tblGrid>
              <a:tr h="27435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36001" marR="36001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36001" marR="36001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 проекта, </a:t>
                      </a:r>
                      <a:b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</a:b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тыс. руб.</a:t>
                      </a:r>
                    </a:p>
                  </a:txBody>
                  <a:tcPr marL="36001" marR="36001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Бюджетные источники</a:t>
                      </a:r>
                    </a:p>
                  </a:txBody>
                  <a:tcPr marL="36001" marR="36001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Внебюджетные источники</a:t>
                      </a:r>
                    </a:p>
                  </a:txBody>
                  <a:tcPr marL="36001" marR="36001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933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федераль-ный</a:t>
                      </a:r>
                    </a:p>
                  </a:txBody>
                  <a:tcPr marL="36001" marR="36001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област- ной</a:t>
                      </a:r>
                    </a:p>
                  </a:txBody>
                  <a:tcPr marL="36001" marR="36001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мест-ный</a:t>
                      </a:r>
                    </a:p>
                  </a:txBody>
                  <a:tcPr marL="36001" marR="36001" marT="45726" marB="4572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ср-а хоз. суб.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заемн. ср-а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про-чие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1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ежегодного муниципального конкурса сочинений "Мой край, в котором я живу"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3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Размещение материалов по «Белгородоведению» на информационно-образовательном портале «Сетевой класс Белогорья»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7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районного семинара по итогам внедрения курса «Белгородоведение»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35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Организация и проведение ежегодной муниципальной выставки художественно-творческих работ педагогов и учащихся «Люблю тебя, мой край родной»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030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Рассмотрение вопросов по реализации интегрированного курса "Белгородоведение" на августовских секциях учителей истории и обществознания, химии и биологии, начальных классов, географии, МХК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15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1.17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Организация ежегодного конкурса исследовательских, творческих работ для учащихся. Разработка положения.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63563"/>
            <a:ext cx="8229600" cy="56197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dirty="0"/>
              <a:t>Бюджет проекта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179388" y="1196975"/>
          <a:ext cx="8856662" cy="5281613"/>
        </p:xfrm>
        <a:graphic>
          <a:graphicData uri="http://schemas.openxmlformats.org/drawingml/2006/table">
            <a:tbl>
              <a:tblPr/>
              <a:tblGrid>
                <a:gridCol w="504825"/>
                <a:gridCol w="3527425"/>
                <a:gridCol w="792162"/>
                <a:gridCol w="863600"/>
                <a:gridCol w="720725"/>
                <a:gridCol w="647700"/>
                <a:gridCol w="649288"/>
                <a:gridCol w="647700"/>
                <a:gridCol w="503237"/>
              </a:tblGrid>
              <a:tr h="27428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 проекта, </a:t>
                      </a:r>
                      <a:b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</a:b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тыс. руб.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Бюджетные источники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Внебюджетные источники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91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федераль-ный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област- ной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мест-ный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ср-а хоз. суб.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заемн. ср-а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про-чие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33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Создание на базе школьной библиотеки МБОУ "Пятницкая СОШ" информационно-краеведческого уголка "Истоки Белогорья"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49.0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29.0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Отбор материалов для создания информационно-краеведческого уголка "Истоки Белогорья"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Подбор, обработка и систематизация  иллюстративного  материала для  оформления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Изготовление стенда "Истоки Белогорья"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Создание коллекции книжных изданий по белгородоведению, литературы о родном крае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45.0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800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2.5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муниципального семинара для школьных библиотекарей на базе МБОУ "Пятницкая СОШ" по проблеме "Формирования библиотечного фонда по интегрированному курсу "Белгородоведение"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63563"/>
            <a:ext cx="8229600" cy="561975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3000" dirty="0"/>
              <a:t>Бюджет проекта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</p:nvPr>
        </p:nvGraphicFramePr>
        <p:xfrm>
          <a:off x="179388" y="1196975"/>
          <a:ext cx="8856662" cy="5281613"/>
        </p:xfrm>
        <a:graphic>
          <a:graphicData uri="http://schemas.openxmlformats.org/drawingml/2006/table">
            <a:tbl>
              <a:tblPr/>
              <a:tblGrid>
                <a:gridCol w="504825"/>
                <a:gridCol w="3527425"/>
                <a:gridCol w="792162"/>
                <a:gridCol w="863600"/>
                <a:gridCol w="720725"/>
                <a:gridCol w="647700"/>
                <a:gridCol w="649288"/>
                <a:gridCol w="647700"/>
                <a:gridCol w="503237"/>
              </a:tblGrid>
              <a:tr h="274284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№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Наименование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 проекта, </a:t>
                      </a:r>
                      <a:b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</a:b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тыс. руб.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Бюджетные источники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Внебюджетные источники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4915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федераль-ный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област- ной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мест-ный</a:t>
                      </a:r>
                    </a:p>
                  </a:txBody>
                  <a:tcPr marL="36001" marR="36001" marT="45711" marB="4571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ср-а хоз. суб.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заемн. ср-а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про-чие</a:t>
                      </a:r>
                      <a:endParaRPr kumimoji="0" lang="ru-RU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68581" marR="68581" marT="0" marB="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33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2.6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Оформление библиотечного фонда по интегрированному курсу "Белгородоведение" в общеобразовательных организациях района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Подготовка экскурсионного материала для проведения экскурсий по родному краю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3.1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экскурсионных маршрутов по родникам Волоконовского района в 11 общеобразовательных организациях района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1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3.2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Разработка учебно-тематических экскурсий по Волоконовскому району в 4 общеобразовательных организациях района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66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3.3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музейных уроков в 5 общеобразовательных организациях района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533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3.4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Проведение ежемесячных фольклорных уроков для учащихся в уголках народной традиционной культуры культурно-досуговых учреждений района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0.0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4725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Всего: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49,0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20,0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317500"/>
            <a:ext cx="8686800" cy="838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ru-RU" sz="2200" dirty="0" smtClean="0"/>
              <a:t>Формы участия области</a:t>
            </a:r>
            <a:br>
              <a:rPr lang="ru-RU" sz="2200" dirty="0" smtClean="0"/>
            </a:br>
            <a:r>
              <a:rPr lang="ru-RU" sz="2200" dirty="0" smtClean="0"/>
              <a:t>в </a:t>
            </a:r>
            <a:r>
              <a:rPr lang="ru-RU" sz="2200" dirty="0"/>
              <a:t>реализации проекта</a:t>
            </a:r>
          </a:p>
        </p:txBody>
      </p:sp>
      <p:sp>
        <p:nvSpPr>
          <p:cNvPr id="8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01063" y="6429375"/>
            <a:ext cx="490537" cy="285750"/>
          </a:xfrm>
        </p:spPr>
        <p:txBody>
          <a:bodyPr/>
          <a:lstStyle/>
          <a:p>
            <a:pPr algn="ctr">
              <a:defRPr/>
            </a:pPr>
            <a:fld id="{C0B21DC4-F57B-4408-BFD9-8D75EA965AFF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20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32772" name="Прямоугольник 8"/>
          <p:cNvSpPr>
            <a:spLocks noChangeArrowheads="1"/>
          </p:cNvSpPr>
          <p:nvPr/>
        </p:nvSpPr>
        <p:spPr bwMode="auto">
          <a:xfrm>
            <a:off x="179388" y="6402388"/>
            <a:ext cx="5121275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altLang="ru-RU" sz="1400" baseline="30000">
                <a:latin typeface="Franklin Gothic Book" pitchFamily="34" charset="0"/>
                <a:cs typeface="Times New Roman" pitchFamily="18" charset="0"/>
              </a:rPr>
              <a:t>13 </a:t>
            </a:r>
            <a:r>
              <a:rPr lang="ru-RU" altLang="ru-RU" sz="1400">
                <a:latin typeface="Franklin Gothic Book" pitchFamily="34" charset="0"/>
                <a:cs typeface="Times New Roman" pitchFamily="18" charset="0"/>
              </a:rPr>
              <a:t>необходимо </a:t>
            </a:r>
            <a:r>
              <a:rPr lang="ru-RU" altLang="ru-RU" sz="1400">
                <a:latin typeface="Franklin Gothic Book" pitchFamily="34" charset="0"/>
              </a:rPr>
              <a:t>указать основание выделения денежных средств</a:t>
            </a:r>
            <a:endParaRPr lang="ru-RU" altLang="ru-RU" sz="1400" baseline="30000">
              <a:latin typeface="Franklin Gothic Book" pitchFamily="34" charset="0"/>
              <a:cs typeface="Times New Roman" pitchFamily="18" charset="0"/>
            </a:endParaRPr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/>
        </p:nvGraphicFramePr>
        <p:xfrm>
          <a:off x="107950" y="1112838"/>
          <a:ext cx="8885238" cy="5459412"/>
        </p:xfrm>
        <a:graphic>
          <a:graphicData uri="http://schemas.openxmlformats.org/drawingml/2006/table">
            <a:tbl>
              <a:tblPr/>
              <a:tblGrid>
                <a:gridCol w="1943448"/>
                <a:gridCol w="2376815"/>
                <a:gridCol w="1467917"/>
                <a:gridCol w="1549322"/>
                <a:gridCol w="1547735"/>
              </a:tblGrid>
              <a:tr h="300556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Бюджетное финансирование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4881">
                <a:tc rowSpan="2"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Форма участия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45720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Размер участия бюджета, тыс. руб.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49399">
                <a:tc gridSpan="2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2860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Федеральный 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Областной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Местный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036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Прямое бюджетное финансирование 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Программа «Развитие образования </a:t>
                      </a:r>
                      <a:r>
                        <a:rPr kumimoji="0" lang="ru-RU" sz="1300" b="0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Волоконовского</a:t>
                      </a:r>
                      <a:r>
                        <a:rPr kumimoji="0" lang="ru-RU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 района на 2015-2020 годы»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/>
                        <a:t>0,0</a:t>
                      </a:r>
                      <a:endParaRPr lang="ru-RU" sz="1300" dirty="0"/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0,0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29,0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3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Дороги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+mn-ea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/>
                        <a:t>-</a:t>
                      </a:r>
                      <a:endParaRPr lang="ru-RU" sz="1300" dirty="0"/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-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-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3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Субсидии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+mn-ea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dirty="0" smtClean="0"/>
                        <a:t>-</a:t>
                      </a:r>
                      <a:endParaRPr lang="ru-RU" sz="1300" dirty="0"/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-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Arial" charset="0"/>
                        </a:rPr>
                        <a:t>-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59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ИТОГО:</a:t>
                      </a:r>
                      <a:endParaRPr kumimoji="0" lang="ru-RU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 0,0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0,0 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29,0 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4641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5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+mn-ea"/>
                          <a:cs typeface="Times New Roman" pitchFamily="18" charset="0"/>
                        </a:rPr>
                        <a:t>Программы государственной поддержки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49399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+mn-ea"/>
                          <a:cs typeface="Times New Roman" pitchFamily="18" charset="0"/>
                        </a:rPr>
                        <a:t>Потребность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6000" marR="3600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45720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ea typeface="+mn-ea"/>
                          <a:cs typeface="Times New Roman" pitchFamily="18" charset="0"/>
                        </a:rPr>
                        <a:t>Финансовые вложения, тыс. руб.</a:t>
                      </a:r>
                      <a:endParaRPr kumimoji="0" lang="ru-RU" sz="1400" b="1" i="0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Электроэнергия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300" dirty="0" smtClean="0"/>
                        <a:t>-</a:t>
                      </a:r>
                      <a:endParaRPr lang="ru-RU" sz="1300" dirty="0"/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Газоснабжение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300" dirty="0" smtClean="0"/>
                        <a:t>-</a:t>
                      </a:r>
                      <a:endParaRPr lang="ru-RU" sz="1300" dirty="0"/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6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Водоснабжение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-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300" dirty="0" smtClean="0"/>
                        <a:t>-</a:t>
                      </a:r>
                      <a:endParaRPr lang="ru-RU" sz="1300" dirty="0"/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0" marB="4141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Гарантии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300" dirty="0" smtClean="0"/>
                        <a:t>-</a:t>
                      </a:r>
                      <a:endParaRPr lang="ru-RU" sz="1300" dirty="0"/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Залоги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300" dirty="0" smtClean="0"/>
                        <a:t>-</a:t>
                      </a:r>
                      <a:endParaRPr lang="ru-RU" sz="1300" dirty="0"/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0368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Прочие формы участия</a:t>
                      </a:r>
                      <a:r>
                        <a:rPr kumimoji="0" lang="ru-RU" sz="1300" b="0" i="0" u="none" strike="noStrike" cap="none" normalizeH="0" baseline="3000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13</a:t>
                      </a:r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:</a:t>
                      </a:r>
                      <a:endParaRPr kumimoji="0" lang="ru-RU" sz="1300" b="0" i="0" u="none" strike="noStrike" cap="none" normalizeH="0" baseline="3000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300" dirty="0" smtClean="0"/>
                        <a:t>-</a:t>
                      </a:r>
                      <a:endParaRPr lang="ru-RU" sz="1300" dirty="0"/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Arial" charset="0"/>
                      </a:endParaRPr>
                    </a:p>
                  </a:txBody>
                  <a:tcPr marL="36000" marR="36000" marT="36000" marB="360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98758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Franklin Gothic Book" pitchFamily="34" charset="0"/>
                          <a:cs typeface="Times New Roman" pitchFamily="18" charset="0"/>
                        </a:rPr>
                        <a:t>Земельный участок:</a:t>
                      </a:r>
                      <a:endParaRPr kumimoji="0" lang="ru-RU" sz="13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5998" marR="35998" marT="36006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0" marB="413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Franklin Gothic Book" pitchFamily="34" charset="0"/>
                        <a:cs typeface="Times New Roman" pitchFamily="18" charset="0"/>
                      </a:endParaRPr>
                    </a:p>
                  </a:txBody>
                  <a:tcPr marL="36000" marR="36000" marT="0" marB="41396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4800" y="142875"/>
            <a:ext cx="8686800" cy="85725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dirty="0" smtClean="0"/>
              <a:t>Показатели социальной, БЮДЖЕТНОЙ и экономической эффективности проекта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9A0E1F4-5366-4106-91BC-1D92CF6EA6A0}" type="slidenum">
              <a:rPr lang="ru-RU" smtClean="0"/>
              <a:pPr>
                <a:defRPr/>
              </a:pPr>
              <a:t>21</a:t>
            </a:fld>
            <a:endParaRPr lang="ru-RU" dirty="0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79388" y="1179513"/>
          <a:ext cx="8882062" cy="540543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6717"/>
                <a:gridCol w="6374013"/>
                <a:gridCol w="1177356"/>
                <a:gridCol w="863976"/>
              </a:tblGrid>
              <a:tr h="254832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1</a:t>
                      </a:r>
                      <a:endParaRPr kumimoji="0" lang="ru-RU" sz="13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36000" marR="36000" marT="18000" marB="18000"/>
                </a:tc>
                <a:tc gridSpan="3"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Социальная эффективность</a:t>
                      </a:r>
                      <a:endParaRPr kumimoji="0" lang="ru-RU" sz="13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36000" marR="36000" marT="18000" marB="18000"/>
                </a:tc>
                <a:tc hMerge="1">
                  <a:txBody>
                    <a:bodyPr/>
                    <a:lstStyle/>
                    <a:p>
                      <a:pPr algn="ctr"/>
                      <a:endParaRPr lang="ru-RU" sz="1800" b="0" dirty="0"/>
                    </a:p>
                  </a:txBody>
                  <a:tcPr marL="91443" marR="144004" marT="45714" marB="45714"/>
                </a:tc>
                <a:tc hMerge="1">
                  <a:txBody>
                    <a:bodyPr/>
                    <a:lstStyle/>
                    <a:p>
                      <a:pPr algn="r"/>
                      <a:endParaRPr lang="ru-RU" sz="1800" b="1" dirty="0"/>
                    </a:p>
                  </a:txBody>
                  <a:tcPr marL="91443" marR="108000" marT="45714" marB="45714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0" dirty="0" smtClean="0">
                          <a:latin typeface="+mn-lt"/>
                        </a:rPr>
                        <a:t>1.1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Охват населения социальными благами за период реализации проекта</a:t>
                      </a:r>
                      <a:endParaRPr kumimoji="0" lang="ru-RU" sz="1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Тыс. чел. 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4,5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0" dirty="0" smtClean="0">
                          <a:latin typeface="+mn-lt"/>
                        </a:rPr>
                        <a:t>1.2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n-lt"/>
                        </a:rPr>
                        <a:t>Новые рабочие места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latin typeface="+mn-lt"/>
                        </a:rPr>
                        <a:t>Ед.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endParaRPr lang="ru-RU" sz="13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0" dirty="0" smtClean="0">
                          <a:latin typeface="+mn-lt"/>
                        </a:rPr>
                        <a:t>1.3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n-lt"/>
                        </a:rPr>
                        <a:t>Средняя з/п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Тыс. руб.</a:t>
                      </a:r>
                      <a:endParaRPr lang="ru-RU" sz="1300" dirty="0"/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endParaRPr lang="ru-RU" sz="13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0" dirty="0" smtClean="0">
                          <a:latin typeface="+mn-lt"/>
                        </a:rPr>
                        <a:t>1.4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dirty="0" smtClean="0">
                          <a:latin typeface="+mn-lt"/>
                        </a:rPr>
                        <a:t>Месячный ФОТ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dirty="0"/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endParaRPr lang="ru-RU" sz="13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0" dirty="0" smtClean="0">
                          <a:latin typeface="+mn-lt"/>
                        </a:rPr>
                        <a:t>1.5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Годовой ФОТ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dirty="0"/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endParaRPr lang="ru-RU" sz="13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1.6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Иные показатели</a:t>
                      </a: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endParaRPr lang="ru-RU" sz="1300"/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endParaRPr lang="ru-RU" sz="1300" b="1" dirty="0">
                        <a:solidFill>
                          <a:schemeClr val="tx1"/>
                        </a:solidFill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2</a:t>
                      </a:r>
                      <a:endParaRPr kumimoji="0" lang="ru-RU" sz="13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36000" marR="36000" marT="18000" marB="18000"/>
                </a:tc>
                <a:tc gridSpan="3"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Бюджетная эффективность</a:t>
                      </a:r>
                      <a:endParaRPr kumimoji="0" lang="ru-RU" sz="13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36000" marR="36000" marT="18000" marB="18000"/>
                </a:tc>
                <a:tc hMerge="1">
                  <a:txBody>
                    <a:bodyPr/>
                    <a:lstStyle/>
                    <a:p>
                      <a:pPr algn="ctr"/>
                      <a:endParaRPr lang="ru-RU" sz="1800" b="0" dirty="0"/>
                    </a:p>
                  </a:txBody>
                  <a:tcPr marL="91443" marR="144004" marT="45714" marB="45714"/>
                </a:tc>
                <a:tc hMerge="1">
                  <a:txBody>
                    <a:bodyPr/>
                    <a:lstStyle/>
                    <a:p>
                      <a:pPr algn="r"/>
                      <a:endParaRPr lang="ru-RU" sz="1800" b="1" dirty="0"/>
                    </a:p>
                  </a:txBody>
                  <a:tcPr marL="91443" marR="108000" marT="45714" marB="45714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0" dirty="0" smtClean="0">
                          <a:latin typeface="+mn-lt"/>
                        </a:rPr>
                        <a:t>2.1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Участие бюджетных источников в проекте</a:t>
                      </a:r>
                      <a:endParaRPr kumimoji="0" lang="ru-RU" sz="1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Тыс. руб.</a:t>
                      </a: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1" dirty="0" smtClean="0">
                          <a:solidFill>
                            <a:schemeClr val="tx1"/>
                          </a:solidFill>
                          <a:latin typeface="+mn-lt"/>
                        </a:rPr>
                        <a:t>29,0</a:t>
                      </a:r>
                      <a:endParaRPr lang="ru-RU" sz="1300" b="1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0" dirty="0" smtClean="0">
                          <a:latin typeface="+mn-lt"/>
                        </a:rPr>
                        <a:t>2.2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Налоги в консолидированный бюджет области </a:t>
                      </a:r>
                      <a:endParaRPr kumimoji="0" lang="ru-RU" sz="1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</a:t>
                      </a:r>
                      <a:r>
                        <a:rPr lang="ru-RU" sz="1300" b="0" smtClean="0">
                          <a:latin typeface="+mn-lt"/>
                        </a:rPr>
                        <a:t>руб.</a:t>
                      </a:r>
                      <a:endParaRPr lang="ru-RU" sz="1300" b="0" dirty="0" smtClean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2.3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Налог с 1 работника в консолидированный бюджет области </a:t>
                      </a: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2.4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i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Целевая выработка на одного работника</a:t>
                      </a:r>
                      <a:endParaRPr kumimoji="0" lang="ru-RU" sz="13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2.5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Срок окупаемости бюджетных инвестиций</a:t>
                      </a:r>
                      <a:endParaRPr kumimoji="0" lang="ru-RU" sz="1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Лет</a:t>
                      </a: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2.6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itchFamily="34" charset="0"/>
                          <a:cs typeface="Times New Roman" pitchFamily="18" charset="0"/>
                        </a:rPr>
                        <a:t>Снижение возможного ущерба</a:t>
                      </a:r>
                      <a:endParaRPr kumimoji="0" lang="ru-RU" sz="1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dirty="0" smtClean="0"/>
                        <a:t>2.7</a:t>
                      </a:r>
                      <a:endParaRPr lang="ru-RU" sz="1300" dirty="0"/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Экономия бюджетных средств</a:t>
                      </a:r>
                      <a:endParaRPr kumimoji="0" lang="ru-RU" sz="13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b="1" dirty="0" smtClean="0">
                          <a:latin typeface="+mn-lt"/>
                        </a:rPr>
                        <a:t>3</a:t>
                      </a:r>
                    </a:p>
                  </a:txBody>
                  <a:tcPr marL="36000" marR="36000" marT="18000" marB="18000"/>
                </a:tc>
                <a:tc gridSpan="3">
                  <a:txBody>
                    <a:bodyPr/>
                    <a:lstStyle/>
                    <a:p>
                      <a:r>
                        <a:rPr lang="ru-RU" sz="1300" b="1" dirty="0" smtClean="0">
                          <a:latin typeface="+mn-lt"/>
                        </a:rPr>
                        <a:t>Экономическая</a:t>
                      </a:r>
                      <a:r>
                        <a:rPr lang="ru-RU" sz="1300" b="1" baseline="0" dirty="0" smtClean="0">
                          <a:latin typeface="+mn-lt"/>
                        </a:rPr>
                        <a:t> эффективность</a:t>
                      </a:r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+mn-lt"/>
                      </a:endParaRPr>
                    </a:p>
                  </a:txBody>
                  <a:tcPr marL="72000" marR="36000" marT="36009" marB="36009"/>
                </a:tc>
                <a:tc hMerge="1">
                  <a:txBody>
                    <a:bodyPr/>
                    <a:lstStyle/>
                    <a:p>
                      <a:pPr algn="r"/>
                      <a:endParaRPr lang="ru-RU" sz="1600" b="1" dirty="0">
                        <a:latin typeface="+mn-lt"/>
                      </a:endParaRPr>
                    </a:p>
                  </a:txBody>
                  <a:tcPr marL="72000" marR="36000" marT="36009" marB="36009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dirty="0" smtClean="0">
                          <a:latin typeface="+mn-lt"/>
                        </a:rPr>
                        <a:t>3.1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n-lt"/>
                        </a:rPr>
                        <a:t>Годовой объем выручки </a:t>
                      </a:r>
                      <a:r>
                        <a:rPr lang="ru-RU" sz="1300" baseline="30000" dirty="0" smtClean="0">
                          <a:latin typeface="+mn-lt"/>
                        </a:rPr>
                        <a:t>14</a:t>
                      </a:r>
                      <a:endParaRPr lang="ru-RU" sz="1300" baseline="300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dirty="0" smtClean="0">
                          <a:latin typeface="+mn-lt"/>
                        </a:rPr>
                        <a:t>3.2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n-lt"/>
                        </a:rPr>
                        <a:t>Годовой объем прибыли</a:t>
                      </a:r>
                      <a:r>
                        <a:rPr lang="ru-RU" sz="1300" baseline="30000" dirty="0" smtClean="0">
                          <a:latin typeface="+mn-lt"/>
                        </a:rPr>
                        <a:t>14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dirty="0" smtClean="0">
                          <a:latin typeface="+mn-lt"/>
                        </a:rPr>
                        <a:t>3.3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n-lt"/>
                        </a:rPr>
                        <a:t>Рентабельность</a:t>
                      </a:r>
                      <a:r>
                        <a:rPr lang="ru-RU" sz="1300" baseline="30000" dirty="0" smtClean="0">
                          <a:latin typeface="+mn-lt"/>
                        </a:rPr>
                        <a:t>14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latin typeface="+mn-lt"/>
                        </a:rPr>
                        <a:t>%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dirty="0" smtClean="0">
                          <a:latin typeface="+mn-lt"/>
                        </a:rPr>
                        <a:t>3.4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latin typeface="+mn-lt"/>
                        </a:rPr>
                        <a:t>Срок окупаемости</a:t>
                      </a:r>
                      <a:r>
                        <a:rPr lang="ru-RU" sz="1300" baseline="0" dirty="0" smtClean="0">
                          <a:latin typeface="+mn-lt"/>
                        </a:rPr>
                        <a:t> проекта</a:t>
                      </a:r>
                      <a:endParaRPr lang="ru-RU" sz="130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300" b="0" dirty="0" smtClean="0">
                          <a:latin typeface="+mn-lt"/>
                        </a:rPr>
                        <a:t>Лет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algn="r"/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+mn-lt"/>
                        </a:rPr>
                        <a:t>3.5</a:t>
                      </a:r>
                      <a:endParaRPr lang="ru-RU" sz="1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r>
                        <a:rPr lang="ru-RU" sz="1300" dirty="0" smtClean="0">
                          <a:solidFill>
                            <a:schemeClr val="tx1"/>
                          </a:solidFill>
                          <a:latin typeface="+mn-lt"/>
                        </a:rPr>
                        <a:t>Объем</a:t>
                      </a:r>
                      <a:r>
                        <a:rPr lang="ru-RU" sz="130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инвестиций в основной капитал в рамках проекта</a:t>
                      </a:r>
                      <a:endParaRPr lang="ru-RU" sz="13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3.6</a:t>
                      </a: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Объем инвестиций, осваиваемых на территории области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300" b="0" dirty="0" smtClean="0">
                          <a:latin typeface="+mn-lt"/>
                        </a:rPr>
                        <a:t>Млн. руб.</a:t>
                      </a:r>
                      <a:endParaRPr lang="ru-RU" sz="1300" b="0" dirty="0">
                        <a:latin typeface="+mn-lt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  <a:tr h="234118">
                <a:tc>
                  <a:txBody>
                    <a:bodyPr/>
                    <a:lstStyle/>
                    <a:p>
                      <a:pPr marL="0" algn="r" rtl="0" eaLnBrk="1" latinLnBrk="0" hangingPunct="1"/>
                      <a:r>
                        <a:rPr kumimoji="0" lang="ru-RU" sz="13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3.7</a:t>
                      </a:r>
                      <a:endParaRPr kumimoji="0" lang="ru-RU" sz="13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marL="0" algn="l" rtl="0" eaLnBrk="1" latinLnBrk="0" hangingPunct="1"/>
                      <a:r>
                        <a:rPr kumimoji="0" lang="ru-RU" sz="1300" b="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Arial" charset="0"/>
                        </a:rPr>
                        <a:t>Иные показатели</a:t>
                      </a:r>
                      <a:endParaRPr kumimoji="0" lang="ru-RU" sz="1300" b="0" i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endParaRPr lang="ru-RU" sz="1300" dirty="0"/>
                    </a:p>
                  </a:txBody>
                  <a:tcPr marL="36000" marR="36000" marT="18000" marB="18000"/>
                </a:tc>
                <a:tc>
                  <a:txBody>
                    <a:bodyPr/>
                    <a:lstStyle/>
                    <a:p>
                      <a:pPr algn="r"/>
                      <a:endParaRPr lang="ru-RU" sz="1300" b="1" dirty="0">
                        <a:latin typeface="+mn-lt"/>
                      </a:endParaRPr>
                    </a:p>
                  </a:txBody>
                  <a:tcPr marL="36000" marR="36000" marT="18000" marB="18000"/>
                </a:tc>
              </a:tr>
            </a:tbl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285750"/>
            <a:ext cx="8631238" cy="714375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Команда проекта</a:t>
            </a:r>
            <a:endParaRPr lang="ru-RU" sz="3000" dirty="0"/>
          </a:p>
        </p:txBody>
      </p:sp>
      <p:graphicFrame>
        <p:nvGraphicFramePr>
          <p:cNvPr id="5" name="Group 135"/>
          <p:cNvGraphicFramePr>
            <a:graphicFrameLocks noGrp="1"/>
          </p:cNvGraphicFramePr>
          <p:nvPr/>
        </p:nvGraphicFramePr>
        <p:xfrm>
          <a:off x="107950" y="1138238"/>
          <a:ext cx="8929688" cy="4879975"/>
        </p:xfrm>
        <a:graphic>
          <a:graphicData uri="http://schemas.openxmlformats.org/drawingml/2006/table">
            <a:tbl>
              <a:tblPr/>
              <a:tblGrid>
                <a:gridCol w="428685"/>
                <a:gridCol w="2451859"/>
                <a:gridCol w="3024572"/>
                <a:gridCol w="3024572"/>
              </a:tblGrid>
              <a:tr h="6901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№</a:t>
                      </a: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ФИО</a:t>
                      </a: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Основное место работы, должность</a:t>
                      </a: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Роль в проекте</a:t>
                      </a: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735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1</a:t>
                      </a: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Сотников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Алексей Михайлович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Первый заместитель главы администрации района по социальной политике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Куратор проекта</a:t>
                      </a: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91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2</a:t>
                      </a: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Плескачёва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Наталия Евгеньевна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Начальник</a:t>
                      </a:r>
                      <a:r>
                        <a:rPr kumimoji="0" lang="ru-RU" sz="160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управления образования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Руководитель проекта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77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3</a:t>
                      </a: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Карагодина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Наталья Александровна</a:t>
                      </a:r>
                      <a:endParaRPr kumimoji="0" lang="ru-RU" sz="1600" b="1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И.о.</a:t>
                      </a:r>
                      <a:r>
                        <a:rPr kumimoji="0" lang="ru-RU" sz="16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директора МЦОКО</a:t>
                      </a:r>
                      <a:r>
                        <a:rPr kumimoji="0"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управления образования</a:t>
                      </a:r>
                      <a:endParaRPr kumimoji="0" lang="en-US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Администратор проекта</a:t>
                      </a:r>
                      <a:endParaRPr kumimoji="0" 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77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4</a:t>
                      </a: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err="1" smtClean="0">
                          <a:latin typeface="+mn-lt"/>
                        </a:rPr>
                        <a:t>Голочалова</a:t>
                      </a:r>
                      <a:r>
                        <a:rPr lang="ru-RU" sz="1600" b="1" dirty="0" smtClean="0">
                          <a:latin typeface="+mn-lt"/>
                        </a:rPr>
                        <a:t> </a:t>
                      </a:r>
                    </a:p>
                    <a:p>
                      <a:pPr algn="l"/>
                      <a:r>
                        <a:rPr lang="ru-RU" sz="1600" b="1" dirty="0" smtClean="0">
                          <a:latin typeface="+mn-lt"/>
                        </a:rPr>
                        <a:t>Лариса Викторовна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latin typeface="+mn-lt"/>
                        </a:rPr>
                        <a:t>Методист МЦОКО управления образования</a:t>
                      </a:r>
                      <a:endParaRPr lang="ru-RU" sz="1600" dirty="0">
                        <a:latin typeface="+mn-lt"/>
                      </a:endParaRP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Оператор мониторинга проекта</a:t>
                      </a:r>
                      <a:endParaRPr lang="ru-RU" sz="1600" dirty="0" smtClean="0">
                        <a:latin typeface="+mn-lt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Arial" charset="0"/>
                      </a:endParaRP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77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5</a:t>
                      </a: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+mn-lt"/>
                        </a:rPr>
                        <a:t>Косарева Инна Иосифовна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latin typeface="+mn-lt"/>
                        </a:rPr>
                        <a:t>Начальник управления культуры</a:t>
                      </a:r>
                      <a:endParaRPr lang="ru-RU" sz="1600" dirty="0">
                        <a:latin typeface="+mn-lt"/>
                      </a:endParaRP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Arial" charset="0"/>
                        </a:rPr>
                        <a:t>Ответственный за проведение фольклорных уроков</a:t>
                      </a:r>
                    </a:p>
                  </a:txBody>
                  <a:tcPr marL="91449" marR="91449" marT="45733" marB="4573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01063" y="6429375"/>
            <a:ext cx="490537" cy="214313"/>
          </a:xfrm>
        </p:spPr>
        <p:txBody>
          <a:bodyPr/>
          <a:lstStyle/>
          <a:p>
            <a:pPr algn="ctr">
              <a:defRPr/>
            </a:pPr>
            <a:fld id="{47C4C17F-4719-44DC-9A0F-3953AEDA4C1E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22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285750"/>
            <a:ext cx="8631238" cy="714375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Команда проекта</a:t>
            </a:r>
            <a:endParaRPr lang="ru-RU" sz="3000" dirty="0"/>
          </a:p>
        </p:txBody>
      </p:sp>
      <p:graphicFrame>
        <p:nvGraphicFramePr>
          <p:cNvPr id="5" name="Group 135"/>
          <p:cNvGraphicFramePr>
            <a:graphicFrameLocks noGrp="1"/>
          </p:cNvGraphicFramePr>
          <p:nvPr/>
        </p:nvGraphicFramePr>
        <p:xfrm>
          <a:off x="142875" y="1143000"/>
          <a:ext cx="8786813" cy="5292725"/>
        </p:xfrm>
        <a:graphic>
          <a:graphicData uri="http://schemas.openxmlformats.org/drawingml/2006/table">
            <a:tbl>
              <a:tblPr/>
              <a:tblGrid>
                <a:gridCol w="499378"/>
                <a:gridCol w="2335079"/>
                <a:gridCol w="2976178"/>
                <a:gridCol w="2976178"/>
              </a:tblGrid>
              <a:tr h="69020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№</a:t>
                      </a: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ФИО</a:t>
                      </a: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Основное место работы, должность</a:t>
                      </a: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Роль в проекте</a:t>
                      </a: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06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6</a:t>
                      </a: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Давыдова   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Елена Евгеньевна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Начальник отдела информатизации и материально-технического оснащения МЦОКО управления образования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</a:t>
                      </a:r>
                      <a:r>
                        <a:rPr lang="ru-RU" sz="1600" baseline="0" dirty="0" smtClean="0">
                          <a:latin typeface="+mn-lt"/>
                        </a:rPr>
                        <a:t> размещение информации и тиражирование материалов</a:t>
                      </a:r>
                      <a:endParaRPr lang="ru-RU" sz="1600" dirty="0" smtClean="0">
                        <a:latin typeface="+mn-lt"/>
                      </a:endParaRP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7</a:t>
                      </a: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err="1" smtClean="0">
                          <a:latin typeface="+mn-lt"/>
                        </a:rPr>
                        <a:t>Давыденко</a:t>
                      </a:r>
                      <a:r>
                        <a:rPr lang="ru-RU" sz="1600" b="1" dirty="0" smtClean="0">
                          <a:latin typeface="+mn-lt"/>
                        </a:rPr>
                        <a:t> Людмила Александровна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 smtClean="0">
                          <a:latin typeface="+mn-lt"/>
                        </a:rPr>
                        <a:t>Методист МЦОКО управления образования</a:t>
                      </a:r>
                      <a:endParaRPr lang="ru-RU" sz="1600" dirty="0">
                        <a:latin typeface="+mn-lt"/>
                      </a:endParaRP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методическое сопровождение проекта</a:t>
                      </a: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8</a:t>
                      </a: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b="1" dirty="0" smtClean="0">
                          <a:latin typeface="+mn-lt"/>
                        </a:rPr>
                        <a:t>Селихова </a:t>
                      </a:r>
                    </a:p>
                    <a:p>
                      <a:pPr algn="l"/>
                      <a:r>
                        <a:rPr lang="ru-RU" sz="1600" b="1" dirty="0" smtClean="0">
                          <a:latin typeface="+mn-lt"/>
                        </a:rPr>
                        <a:t>Наталья Викторовна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b="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Главный экономист централизованной бухгалтерии</a:t>
                      </a:r>
                      <a:r>
                        <a:rPr kumimoji="0" lang="ru-RU" sz="1600" b="0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управления образования</a:t>
                      </a:r>
                      <a:endParaRPr lang="ru-RU" sz="1600" b="0" dirty="0">
                        <a:latin typeface="+mn-lt"/>
                      </a:endParaRP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</a:t>
                      </a:r>
                      <a:r>
                        <a:rPr lang="ru-RU" sz="1600" baseline="0" dirty="0" smtClean="0">
                          <a:latin typeface="+mn-lt"/>
                        </a:rPr>
                        <a:t>  </a:t>
                      </a:r>
                      <a:r>
                        <a:rPr lang="ru-RU" sz="1600" dirty="0" smtClean="0">
                          <a:latin typeface="+mn-lt"/>
                        </a:rPr>
                        <a:t>за финансовое</a:t>
                      </a:r>
                      <a:r>
                        <a:rPr lang="ru-RU" sz="1600" baseline="0" dirty="0" smtClean="0">
                          <a:latin typeface="+mn-lt"/>
                        </a:rPr>
                        <a:t> обеспечение</a:t>
                      </a:r>
                      <a:r>
                        <a:rPr lang="ru-RU" sz="1600" dirty="0" smtClean="0">
                          <a:latin typeface="+mn-lt"/>
                        </a:rPr>
                        <a:t> проекта</a:t>
                      </a: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9</a:t>
                      </a: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Горюнова Алла Геннадьевна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МБОУ «Волоконовская СОШ №1»</a:t>
                      </a:r>
                      <a:endParaRPr lang="ru-RU" sz="1600" b="0" dirty="0">
                        <a:latin typeface="+mn-lt"/>
                      </a:endParaRP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</a:t>
                      </a: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7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10</a:t>
                      </a: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Ерзов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Владимир Сергеевич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МБОУ «Волоконовская СОШ №2»</a:t>
                      </a:r>
                      <a:endParaRPr lang="ru-RU" sz="1600" b="0" dirty="0">
                        <a:latin typeface="+mn-lt"/>
                      </a:endParaRP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</a:t>
                      </a:r>
                    </a:p>
                  </a:txBody>
                  <a:tcPr marL="91449" marR="91449" marT="45735" marB="45735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01063" y="6429375"/>
            <a:ext cx="490537" cy="428625"/>
          </a:xfrm>
        </p:spPr>
        <p:txBody>
          <a:bodyPr/>
          <a:lstStyle/>
          <a:p>
            <a:pPr algn="ctr">
              <a:defRPr/>
            </a:pPr>
            <a:fld id="{808EDDFB-4DD9-40BF-95B1-8837400B006A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23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285750"/>
            <a:ext cx="8631238" cy="714375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Команда проекта</a:t>
            </a:r>
            <a:endParaRPr lang="ru-RU" sz="3000" dirty="0"/>
          </a:p>
        </p:txBody>
      </p:sp>
      <p:graphicFrame>
        <p:nvGraphicFramePr>
          <p:cNvPr id="5" name="Group 135"/>
          <p:cNvGraphicFramePr>
            <a:graphicFrameLocks noGrp="1"/>
          </p:cNvGraphicFramePr>
          <p:nvPr/>
        </p:nvGraphicFramePr>
        <p:xfrm>
          <a:off x="214313" y="1428750"/>
          <a:ext cx="8786812" cy="4805363"/>
        </p:xfrm>
        <a:graphic>
          <a:graphicData uri="http://schemas.openxmlformats.org/drawingml/2006/table">
            <a:tbl>
              <a:tblPr/>
              <a:tblGrid>
                <a:gridCol w="499378"/>
                <a:gridCol w="2335078"/>
                <a:gridCol w="2976178"/>
                <a:gridCol w="2976178"/>
              </a:tblGrid>
              <a:tr h="6902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№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ФИО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Основное место работы, должность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Роль в проекте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11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Цырульников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Виталий  Николаевич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МБОУ «</a:t>
                      </a:r>
                      <a:r>
                        <a:rPr kumimoji="0" lang="ru-RU" sz="16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Фощеватовская</a:t>
                      </a: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СОШ»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12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Ильченко  Сергей  Петрович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МБОУ «Покровская СОШ»</a:t>
                      </a:r>
                      <a:endParaRPr lang="ru-RU" sz="1600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13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Чуканова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Светлана  Ивановна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«</a:t>
                      </a:r>
                      <a:r>
                        <a:rPr kumimoji="0" lang="ru-RU" sz="16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Репьёвская</a:t>
                      </a: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ООШ»</a:t>
                      </a:r>
                      <a:endParaRPr lang="ru-RU" sz="1600" b="0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14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Приходько Валерий Иванович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МБОУ "</a:t>
                      </a:r>
                      <a:r>
                        <a:rPr kumimoji="0" lang="ru-RU" sz="16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Погромская</a:t>
                      </a: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СОШ"</a:t>
                      </a:r>
                      <a:endParaRPr lang="ru-RU" sz="1600" b="0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15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Ширинова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Людмила </a:t>
                      </a:r>
                      <a:r>
                        <a:rPr kumimoji="0" lang="ru-RU" sz="16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Серкеровна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МБОУ «Шидловская ООШ»</a:t>
                      </a:r>
                      <a:endParaRPr lang="ru-RU" sz="1600" b="0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01063" y="6429375"/>
            <a:ext cx="490537" cy="285750"/>
          </a:xfrm>
        </p:spPr>
        <p:txBody>
          <a:bodyPr/>
          <a:lstStyle/>
          <a:p>
            <a:pPr algn="ctr">
              <a:defRPr/>
            </a:pPr>
            <a:fld id="{7ADD5FB4-2B6D-4D3C-8F08-957CB533D606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24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285750"/>
            <a:ext cx="8631238" cy="714375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Команда проекта</a:t>
            </a:r>
            <a:endParaRPr lang="ru-RU" sz="3000" dirty="0"/>
          </a:p>
        </p:txBody>
      </p:sp>
      <p:graphicFrame>
        <p:nvGraphicFramePr>
          <p:cNvPr id="5" name="Group 135"/>
          <p:cNvGraphicFramePr>
            <a:graphicFrameLocks noGrp="1"/>
          </p:cNvGraphicFramePr>
          <p:nvPr/>
        </p:nvGraphicFramePr>
        <p:xfrm>
          <a:off x="214313" y="1428750"/>
          <a:ext cx="8786812" cy="4805363"/>
        </p:xfrm>
        <a:graphic>
          <a:graphicData uri="http://schemas.openxmlformats.org/drawingml/2006/table">
            <a:tbl>
              <a:tblPr/>
              <a:tblGrid>
                <a:gridCol w="499378"/>
                <a:gridCol w="2335078"/>
                <a:gridCol w="2976178"/>
                <a:gridCol w="2976178"/>
              </a:tblGrid>
              <a:tr h="69026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№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ФИО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Основное место работы, должность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Роль в проекте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16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Рязанова Елена Михайловна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МБОУ "Грушевская ООШ"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17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Фролова Наталья Петровна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МБОУ «</a:t>
                      </a:r>
                      <a:r>
                        <a:rPr kumimoji="0" lang="ru-RU" sz="16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Тишанская</a:t>
                      </a: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СОШ»</a:t>
                      </a:r>
                      <a:endParaRPr lang="ru-RU" sz="1600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18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Кононенко Лидия Ивановна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МБОУ "</a:t>
                      </a:r>
                      <a:r>
                        <a:rPr kumimoji="0" lang="ru-RU" sz="16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Волчье-Александровская</a:t>
                      </a: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СОШ"</a:t>
                      </a:r>
                      <a:endParaRPr lang="ru-RU" sz="1600" b="0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19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Сапрыкина Светлана Ивановна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МБОУ «</a:t>
                      </a:r>
                      <a:r>
                        <a:rPr kumimoji="0" lang="ru-RU" sz="16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Афоньевская</a:t>
                      </a: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ООШ»</a:t>
                      </a:r>
                      <a:endParaRPr lang="ru-RU" sz="1600" b="0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1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20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Таран Татьяна Анатольевна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МБОУ «</a:t>
                      </a:r>
                      <a:r>
                        <a:rPr kumimoji="0" lang="ru-RU" sz="16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Борисовская</a:t>
                      </a: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ООШ»</a:t>
                      </a:r>
                      <a:endParaRPr lang="ru-RU" sz="1600" b="0" dirty="0">
                        <a:latin typeface="+mn-lt"/>
                      </a:endParaRP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</a:t>
                      </a:r>
                    </a:p>
                  </a:txBody>
                  <a:tcPr marL="91449" marR="91449" marT="45739" marB="45739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01063" y="6429375"/>
            <a:ext cx="490537" cy="428625"/>
          </a:xfrm>
        </p:spPr>
        <p:txBody>
          <a:bodyPr/>
          <a:lstStyle/>
          <a:p>
            <a:pPr algn="ctr">
              <a:defRPr/>
            </a:pPr>
            <a:fld id="{E7854A09-8ECF-42AD-8318-06E1CD925EC3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25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50" y="285750"/>
            <a:ext cx="8631238" cy="714375"/>
          </a:xfrm>
        </p:spPr>
        <p:txBody>
          <a:bodyPr/>
          <a:lstStyle/>
          <a:p>
            <a:pPr>
              <a:defRPr/>
            </a:pPr>
            <a:r>
              <a:rPr lang="ru-RU" sz="3000" dirty="0" smtClean="0"/>
              <a:t>Команда проекта</a:t>
            </a:r>
            <a:endParaRPr lang="ru-RU" sz="3000" dirty="0"/>
          </a:p>
        </p:txBody>
      </p:sp>
      <p:graphicFrame>
        <p:nvGraphicFramePr>
          <p:cNvPr id="5" name="Group 135"/>
          <p:cNvGraphicFramePr>
            <a:graphicFrameLocks noGrp="1"/>
          </p:cNvGraphicFramePr>
          <p:nvPr/>
        </p:nvGraphicFramePr>
        <p:xfrm>
          <a:off x="214313" y="1428750"/>
          <a:ext cx="8786812" cy="4713288"/>
        </p:xfrm>
        <a:graphic>
          <a:graphicData uri="http://schemas.openxmlformats.org/drawingml/2006/table">
            <a:tbl>
              <a:tblPr/>
              <a:tblGrid>
                <a:gridCol w="499378"/>
                <a:gridCol w="2335078"/>
                <a:gridCol w="2976178"/>
                <a:gridCol w="2976178"/>
              </a:tblGrid>
              <a:tr h="69012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№</a:t>
                      </a: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ФИО</a:t>
                      </a: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Основное место работы, должность</a:t>
                      </a: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Роль в проекте</a:t>
                      </a: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21</a:t>
                      </a: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Лемешова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Валентина Ивановна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C1C1C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МБОУ "</a:t>
                      </a:r>
                      <a:r>
                        <a:rPr kumimoji="0" lang="ru-RU" sz="16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Голофеевская</a:t>
                      </a: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ООШ"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</a:t>
                      </a: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22</a:t>
                      </a: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Скворцова Валентина Михайловна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МБОУ "</a:t>
                      </a:r>
                      <a:r>
                        <a:rPr kumimoji="0" lang="ru-RU" sz="16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Староивановская</a:t>
                      </a: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СОШ"</a:t>
                      </a:r>
                      <a:endParaRPr lang="ru-RU" sz="1600" dirty="0">
                        <a:latin typeface="+mn-lt"/>
                      </a:endParaRP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</a:t>
                      </a: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543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23</a:t>
                      </a: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b="1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Бурменский</a:t>
                      </a:r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Владимир Григорьевич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МБОУ «Пятницкая СОШ»</a:t>
                      </a:r>
                      <a:endParaRPr lang="ru-RU" sz="1600" b="0" dirty="0">
                        <a:latin typeface="+mn-lt"/>
                      </a:endParaRP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»,</a:t>
                      </a:r>
                      <a:r>
                        <a:rPr lang="ru-RU" sz="1600" baseline="0" dirty="0" smtClean="0">
                          <a:latin typeface="+mn-lt"/>
                        </a:rPr>
                        <a:t> создание информационно-краеведческого уголка «Истоки Белогорья»</a:t>
                      </a:r>
                      <a:endParaRPr lang="ru-RU" sz="1600" dirty="0" smtClean="0">
                        <a:latin typeface="+mn-lt"/>
                      </a:endParaRP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292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C1C1C"/>
                          </a:solidFill>
                          <a:effectLst/>
                          <a:latin typeface="+mn-lt"/>
                          <a:cs typeface="Arial" charset="0"/>
                        </a:rPr>
                        <a:t>24</a:t>
                      </a: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b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Жменя Александр Анатольевич</a:t>
                      </a:r>
                      <a:endParaRPr lang="ru-RU" sz="1600" b="1" dirty="0">
                        <a:latin typeface="+mn-lt"/>
                      </a:endParaRP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Директор МБОУ «</a:t>
                      </a:r>
                      <a:r>
                        <a:rPr kumimoji="0" lang="ru-RU" sz="1600" kern="120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Ютановская</a:t>
                      </a:r>
                      <a:r>
                        <a:rPr kumimoji="0" lang="ru-RU" sz="16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СОШ»</a:t>
                      </a:r>
                      <a:endParaRPr lang="ru-RU" sz="1600" b="0" dirty="0">
                        <a:latin typeface="+mn-lt"/>
                      </a:endParaRP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latin typeface="+mn-lt"/>
                        </a:rPr>
                        <a:t>Ответственный за реализацию  программы интегрированного курса «</a:t>
                      </a:r>
                      <a:r>
                        <a:rPr lang="ru-RU" sz="1600" dirty="0" err="1" smtClean="0">
                          <a:latin typeface="+mn-lt"/>
                        </a:rPr>
                        <a:t>Белгородоведение</a:t>
                      </a:r>
                      <a:r>
                        <a:rPr lang="ru-RU" sz="1600" dirty="0" smtClean="0">
                          <a:latin typeface="+mn-lt"/>
                        </a:rPr>
                        <a:t>»</a:t>
                      </a:r>
                    </a:p>
                  </a:txBody>
                  <a:tcPr marL="91449" marR="91449" marT="45730" marB="4573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8501063" y="6429375"/>
            <a:ext cx="490537" cy="428625"/>
          </a:xfrm>
        </p:spPr>
        <p:txBody>
          <a:bodyPr/>
          <a:lstStyle/>
          <a:p>
            <a:pPr algn="ctr">
              <a:defRPr/>
            </a:pPr>
            <a:fld id="{274DFFED-503D-4B97-B0FB-9C32D5725F5D}" type="slidenum">
              <a:rPr lang="ru-RU" b="1" smtClean="0">
                <a:solidFill>
                  <a:schemeClr val="accent5">
                    <a:lumMod val="50000"/>
                  </a:schemeClr>
                </a:solidFill>
              </a:rPr>
              <a:pPr algn="ctr">
                <a:defRPr/>
              </a:pPr>
              <a:t>26</a:t>
            </a:fld>
            <a:endParaRPr lang="ru-RU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type="body" idx="1"/>
          </p:nvPr>
        </p:nvSpPr>
        <p:spPr>
          <a:xfrm>
            <a:off x="395288" y="3000375"/>
            <a:ext cx="8458200" cy="3429000"/>
          </a:xfrm>
        </p:spPr>
        <p:txBody>
          <a:bodyPr>
            <a:noAutofit/>
          </a:bodyPr>
          <a:lstStyle/>
          <a:p>
            <a:pPr algn="ctr">
              <a:defRPr/>
            </a:pPr>
            <a:r>
              <a:rPr lang="ru-RU" b="1" dirty="0" smtClean="0"/>
              <a:t>Руководитель проекта: </a:t>
            </a:r>
            <a:r>
              <a:rPr lang="ru-RU" b="1" dirty="0" err="1" smtClean="0"/>
              <a:t>Плескачёва</a:t>
            </a:r>
            <a:r>
              <a:rPr lang="ru-RU" b="1" dirty="0" smtClean="0"/>
              <a:t> Наталия Евгеньевна</a:t>
            </a:r>
          </a:p>
          <a:p>
            <a:pPr algn="ctr">
              <a:defRPr/>
            </a:pPr>
            <a:r>
              <a:rPr lang="ru-RU" dirty="0" smtClean="0"/>
              <a:t>тел</a:t>
            </a:r>
            <a:r>
              <a:rPr lang="en-US" dirty="0" smtClean="0"/>
              <a:t>.: (47235) 5-01-97</a:t>
            </a:r>
            <a:endParaRPr lang="ru-RU" dirty="0" smtClean="0"/>
          </a:p>
          <a:p>
            <a:pPr algn="ctr">
              <a:defRPr/>
            </a:pPr>
            <a:r>
              <a:rPr lang="en-US" dirty="0" smtClean="0"/>
              <a:t>e-mail: </a:t>
            </a:r>
            <a:r>
              <a:rPr lang="en-US" u="sng" dirty="0" smtClean="0">
                <a:hlinkClick r:id="rId3"/>
              </a:rPr>
              <a:t>vol-roo@yandex.ru</a:t>
            </a:r>
            <a:endParaRPr lang="ru-RU" dirty="0" smtClean="0"/>
          </a:p>
          <a:p>
            <a:pPr marL="137160" algn="ctr">
              <a:defRPr/>
            </a:pPr>
            <a:endParaRPr lang="ru-RU" dirty="0" smtClean="0"/>
          </a:p>
          <a:p>
            <a:pPr algn="ctr">
              <a:defRPr/>
            </a:pPr>
            <a:r>
              <a:rPr lang="ru-RU" b="1" dirty="0" smtClean="0"/>
              <a:t>Администратор проекта: </a:t>
            </a:r>
            <a:r>
              <a:rPr lang="ru-RU" b="1" dirty="0" err="1" smtClean="0"/>
              <a:t>Карагодина</a:t>
            </a:r>
            <a:r>
              <a:rPr lang="ru-RU" b="1" dirty="0" smtClean="0"/>
              <a:t> Наталья Александровна</a:t>
            </a:r>
          </a:p>
          <a:p>
            <a:pPr algn="ctr">
              <a:defRPr/>
            </a:pPr>
            <a:r>
              <a:rPr lang="ru-RU" dirty="0" smtClean="0"/>
              <a:t>тел.: (47235) 5-35-00</a:t>
            </a:r>
          </a:p>
          <a:p>
            <a:pPr algn="ctr">
              <a:defRPr/>
            </a:pPr>
            <a:r>
              <a:rPr lang="en-US" dirty="0" smtClean="0"/>
              <a:t>e-mail: kna1001</a:t>
            </a:r>
            <a:r>
              <a:rPr lang="en-US" u="sng" dirty="0" smtClean="0">
                <a:hlinkClick r:id="rId3"/>
              </a:rPr>
              <a:t>@yandex.ru</a:t>
            </a:r>
            <a:endParaRPr lang="ru-RU" dirty="0" smtClean="0"/>
          </a:p>
          <a:p>
            <a:pPr marL="137160" algn="ctr">
              <a:defRPr/>
            </a:pPr>
            <a:endParaRPr lang="ru-RU" sz="1600" dirty="0"/>
          </a:p>
        </p:txBody>
      </p:sp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80975" y="2286000"/>
            <a:ext cx="8686800" cy="857250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sz="4000" dirty="0"/>
              <a:t>Контактные данные: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9940" name="Rectangle 7"/>
          <p:cNvSpPr>
            <a:spLocks noChangeArrowheads="1"/>
          </p:cNvSpPr>
          <p:nvPr/>
        </p:nvSpPr>
        <p:spPr bwMode="auto">
          <a:xfrm>
            <a:off x="1508125" y="2428875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eaLnBrk="0" hangingPunct="0"/>
            <a:endParaRPr lang="ru-RU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Другая 1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000000"/>
      </a:hlink>
      <a:folHlink>
        <a:srgbClr val="00206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26377</TotalTime>
  <Words>2736</Words>
  <Application>Microsoft Office PowerPoint</Application>
  <PresentationFormat>Экран (4:3)</PresentationFormat>
  <Paragraphs>1029</Paragraphs>
  <Slides>27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Arial</vt:lpstr>
      <vt:lpstr>Franklin Gothic Medium</vt:lpstr>
      <vt:lpstr>Franklin Gothic Book</vt:lpstr>
      <vt:lpstr>Wingdings 2</vt:lpstr>
      <vt:lpstr>Calibri</vt:lpstr>
      <vt:lpstr>Wingdings</vt:lpstr>
      <vt:lpstr>Times New Roman</vt:lpstr>
      <vt:lpstr>Трек</vt:lpstr>
      <vt:lpstr> Презентация проекта «Изучение родного края через внедрение курса «белгородоведение» на территории Волоконовского района»</vt:lpstr>
      <vt:lpstr>Введение в предметную область (описание ситуации «как есть») </vt:lpstr>
      <vt:lpstr>Введение в предметную область (описание ситуации «как есть») </vt:lpstr>
      <vt:lpstr>Цель и результат проекта</vt:lpstr>
      <vt:lpstr>Введение в предметную область (описание ситуации «как БУДЕТ») </vt:lpstr>
      <vt:lpstr>Введение в предметную область (описание ситуации «как будет») </vt:lpstr>
      <vt:lpstr>Введение в предметную область (описание ситуации «как будет») </vt:lpstr>
      <vt:lpstr>Введение в предметную область (описание ситуации «как будет») </vt:lpstr>
      <vt:lpstr>Основные блоки работ проекта</vt:lpstr>
      <vt:lpstr>Основные блоки работ проекта</vt:lpstr>
      <vt:lpstr>Основные блоки работ проекта</vt:lpstr>
      <vt:lpstr>Основные блоки работ проекта</vt:lpstr>
      <vt:lpstr>Основные блоки работ проекта</vt:lpstr>
      <vt:lpstr>Основные блоки работ проекта</vt:lpstr>
      <vt:lpstr>Бюджет проекта</vt:lpstr>
      <vt:lpstr>Бюджет проекта</vt:lpstr>
      <vt:lpstr>Бюджет проекта</vt:lpstr>
      <vt:lpstr>Бюджет проекта</vt:lpstr>
      <vt:lpstr>Бюджет проекта</vt:lpstr>
      <vt:lpstr>Формы участия области в реализации проекта</vt:lpstr>
      <vt:lpstr>Показатели социальной, БЮДЖЕТНОЙ и экономической эффективности проекта</vt:lpstr>
      <vt:lpstr>Команда проекта</vt:lpstr>
      <vt:lpstr>Команда проекта</vt:lpstr>
      <vt:lpstr>Команда проекта</vt:lpstr>
      <vt:lpstr>Команда проекта</vt:lpstr>
      <vt:lpstr>Команда проекта</vt:lpstr>
      <vt:lpstr>Контактные данные:  </vt:lpstr>
    </vt:vector>
  </TitlesOfParts>
  <Company>GUP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Павел Гончаренко</dc:creator>
  <cp:lastModifiedBy>Фесенко Юрий</cp:lastModifiedBy>
  <cp:revision>1141</cp:revision>
  <cp:lastPrinted>2013-01-24T11:51:16Z</cp:lastPrinted>
  <dcterms:created xsi:type="dcterms:W3CDTF">2010-02-20T13:06:54Z</dcterms:created>
  <dcterms:modified xsi:type="dcterms:W3CDTF">2016-11-09T09:45:57Z</dcterms:modified>
</cp:coreProperties>
</file>