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9"/>
  </p:notesMasterIdLst>
  <p:sldIdLst>
    <p:sldId id="256" r:id="rId2"/>
    <p:sldId id="265" r:id="rId3"/>
    <p:sldId id="266" r:id="rId4"/>
    <p:sldId id="258" r:id="rId5"/>
    <p:sldId id="261" r:id="rId6"/>
    <p:sldId id="259" r:id="rId7"/>
    <p:sldId id="262" r:id="rId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  <a:srgbClr val="714B25"/>
    <a:srgbClr val="996633"/>
    <a:srgbClr val="6600CC"/>
    <a:srgbClr val="D60093"/>
    <a:srgbClr val="9933FF"/>
    <a:srgbClr val="C745B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6501" autoAdjust="0"/>
  </p:normalViewPr>
  <p:slideViewPr>
    <p:cSldViewPr>
      <p:cViewPr varScale="1">
        <p:scale>
          <a:sx n="93" d="100"/>
          <a:sy n="93" d="100"/>
        </p:scale>
        <p:origin x="-5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C6647E-3E73-41AC-AF30-6A614633B480}" type="datetimeFigureOut">
              <a:rPr lang="ru-RU"/>
              <a:pPr>
                <a:defRPr/>
              </a:pPr>
              <a:t>09.06.2018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93B090F-FE6E-4F36-850E-C4957A2DF9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163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A161420-5215-45B0-9759-DA9BE9EBF3C3}" type="slidenum">
              <a:rPr lang="ru-RU" smtClean="0"/>
              <a:pPr/>
              <a:t>2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174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B46F02A-824B-49CC-986C-A458925DF8CB}" type="slidenum">
              <a:rPr lang="ru-RU" smtClean="0"/>
              <a:pPr/>
              <a:t>4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" name="Прямоугольник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1" name="Овал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79346E-6E46-4756-876D-FA5B94D820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F729E2E-DB0D-4269-AF34-7DBAF07464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4" name="Овал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5" name="Овал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6" name="Овал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DBE405-3640-40D3-BBF0-A1C19D8723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EFE55A-79BD-47B1-8F40-99A40515D6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CD9D5-B6F4-489D-9751-ED7D471CF2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2EC9E7D-C9DA-4C6D-98F1-DDB1EB8C35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852E7-215E-4263-9134-11393B6F3E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Прямая соединительная линия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51A988D-8E6E-4280-B6C2-B03D912254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Овал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195090A-BBE7-4446-BFFD-36C6DD14D7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32A2A-CBC6-4FEE-9646-2DED4FAA8C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FCFC3-BED2-463C-A457-7C6F391EBF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8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B623241-A5B0-49D5-9E91-D1542E922F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4" r:id="rId1"/>
    <p:sldLayoutId id="2147483875" r:id="rId2"/>
    <p:sldLayoutId id="2147483876" r:id="rId3"/>
    <p:sldLayoutId id="2147483869" r:id="rId4"/>
    <p:sldLayoutId id="2147483870" r:id="rId5"/>
    <p:sldLayoutId id="2147483877" r:id="rId6"/>
    <p:sldLayoutId id="2147483871" r:id="rId7"/>
    <p:sldLayoutId id="2147483878" r:id="rId8"/>
    <p:sldLayoutId id="2147483879" r:id="rId9"/>
    <p:sldLayoutId id="2147483872" r:id="rId10"/>
    <p:sldLayoutId id="214748387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edu.31ru.net/" TargetMode="External"/><Relationship Id="rId2" Type="http://schemas.openxmlformats.org/officeDocument/2006/relationships/hyperlink" Target="mailto:vol-roo@yandex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43063" y="0"/>
            <a:ext cx="7358062" cy="664368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5400" dirty="0" smtClean="0">
                <a:solidFill>
                  <a:srgbClr val="0099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Муниципальный центр оценки качества образования</a:t>
            </a:r>
            <a:r>
              <a:rPr lang="ru-RU" sz="4000" dirty="0" smtClean="0">
                <a:solidFill>
                  <a:srgbClr val="0099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br>
              <a:rPr lang="ru-RU" sz="4000" dirty="0" smtClean="0">
                <a:solidFill>
                  <a:srgbClr val="0099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4000" dirty="0" smtClean="0">
                <a:solidFill>
                  <a:srgbClr val="0099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управления образования администрации муниципального района </a:t>
            </a:r>
            <a:br>
              <a:rPr lang="ru-RU" sz="4000" dirty="0" smtClean="0">
                <a:solidFill>
                  <a:srgbClr val="0099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4000" dirty="0" smtClean="0">
                <a:solidFill>
                  <a:srgbClr val="0099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«Волоконовский  район» Белгородской области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Прямоугольник 8"/>
          <p:cNvSpPr>
            <a:spLocks noChangeArrowheads="1"/>
          </p:cNvSpPr>
          <p:nvPr/>
        </p:nvSpPr>
        <p:spPr bwMode="auto">
          <a:xfrm>
            <a:off x="428596" y="3786190"/>
            <a:ext cx="3500438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600" b="1" dirty="0" err="1">
                <a:latin typeface="Century Schoolbook" pitchFamily="18" charset="0"/>
              </a:rPr>
              <a:t>Карагодина</a:t>
            </a:r>
            <a:r>
              <a:rPr lang="ru-RU" sz="1600" b="1" dirty="0">
                <a:latin typeface="Century Schoolbook" pitchFamily="18" charset="0"/>
              </a:rPr>
              <a:t> Наталья </a:t>
            </a:r>
          </a:p>
          <a:p>
            <a:pPr algn="ctr">
              <a:lnSpc>
                <a:spcPct val="80000"/>
              </a:lnSpc>
            </a:pPr>
            <a:r>
              <a:rPr lang="ru-RU" sz="1600" b="1" dirty="0">
                <a:latin typeface="Century Schoolbook" pitchFamily="18" charset="0"/>
              </a:rPr>
              <a:t>Александровна,</a:t>
            </a:r>
          </a:p>
          <a:p>
            <a:pPr algn="ctr">
              <a:lnSpc>
                <a:spcPct val="80000"/>
              </a:lnSpc>
            </a:pPr>
            <a:r>
              <a:rPr lang="ru-RU" sz="1700" b="1" dirty="0"/>
              <a:t> </a:t>
            </a:r>
            <a:r>
              <a:rPr lang="ru-RU" sz="1600" b="1" dirty="0">
                <a:latin typeface="Century Schoolbook" pitchFamily="18" charset="0"/>
              </a:rPr>
              <a:t>директор МЦОКО</a:t>
            </a:r>
            <a:endParaRPr lang="ru-RU" sz="1600" dirty="0">
              <a:latin typeface="Century Schoolbook" pitchFamily="18" charset="0"/>
            </a:endParaRPr>
          </a:p>
        </p:txBody>
      </p:sp>
      <p:pic>
        <p:nvPicPr>
          <p:cNvPr id="9222" name="Picture 8" descr="H:\Documents and Settings\admin\Рабочий стол\IMG_5786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85813" y="142874"/>
            <a:ext cx="3929063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16" descr="H:\Documents and Settings\admin\Рабочий стол\Фотки\IMG_5740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786314" y="1214422"/>
            <a:ext cx="4000528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4" name="Прямоугольник 11"/>
          <p:cNvSpPr>
            <a:spLocks noChangeArrowheads="1"/>
          </p:cNvSpPr>
          <p:nvPr/>
        </p:nvSpPr>
        <p:spPr bwMode="auto">
          <a:xfrm>
            <a:off x="4214810" y="5572140"/>
            <a:ext cx="4572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b="1" dirty="0" err="1">
                <a:latin typeface="Century Schoolbook" pitchFamily="18" charset="0"/>
              </a:rPr>
              <a:t>Голочалова</a:t>
            </a:r>
            <a:r>
              <a:rPr lang="ru-RU" b="1" dirty="0">
                <a:latin typeface="Century Schoolbook" pitchFamily="18" charset="0"/>
              </a:rPr>
              <a:t> Лариса Викторовна,</a:t>
            </a:r>
            <a:r>
              <a:rPr lang="ru-RU" dirty="0">
                <a:latin typeface="Century Schoolbook" pitchFamily="18" charset="0"/>
              </a:rPr>
              <a:t> </a:t>
            </a:r>
          </a:p>
          <a:p>
            <a:pPr algn="ctr">
              <a:lnSpc>
                <a:spcPct val="80000"/>
              </a:lnSpc>
            </a:pPr>
            <a:r>
              <a:rPr lang="ru-RU" dirty="0">
                <a:latin typeface="Century Schoolbook" pitchFamily="18" charset="0"/>
              </a:rPr>
              <a:t>заместитель директора МЦОКО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C:\Documents and Settings\Бажанова\Рабочий стол\ydu7M3eMT6g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57158" y="214290"/>
            <a:ext cx="2286016" cy="2274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142844" y="2571744"/>
            <a:ext cx="435771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1700" b="1" dirty="0">
                <a:latin typeface="Century Schoolbook" pitchFamily="18" charset="0"/>
              </a:rPr>
              <a:t>     </a:t>
            </a:r>
            <a:r>
              <a:rPr lang="ru-RU" sz="1600" b="1" dirty="0">
                <a:latin typeface="Century Schoolbook" pitchFamily="18" charset="0"/>
              </a:rPr>
              <a:t>Дробышева Татьяна Александровна</a:t>
            </a:r>
            <a:r>
              <a:rPr lang="ru-RU" sz="1600" dirty="0">
                <a:latin typeface="Century Schoolbook" pitchFamily="18" charset="0"/>
              </a:rPr>
              <a:t>,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1600" dirty="0">
                <a:latin typeface="Century Schoolbook" pitchFamily="18" charset="0"/>
              </a:rPr>
              <a:t>специалист по </a:t>
            </a:r>
            <a:r>
              <a:rPr lang="ru-RU" sz="1600" dirty="0" smtClean="0">
                <a:latin typeface="Century Schoolbook" pitchFamily="18" charset="0"/>
              </a:rPr>
              <a:t>проведению государственной </a:t>
            </a:r>
            <a:r>
              <a:rPr lang="ru-RU" sz="1600" dirty="0">
                <a:latin typeface="Century Schoolbook" pitchFamily="18" charset="0"/>
              </a:rPr>
              <a:t>и итоговой аттестации выпускников</a:t>
            </a:r>
          </a:p>
        </p:txBody>
      </p:sp>
      <p:pic>
        <p:nvPicPr>
          <p:cNvPr id="9" name="Picture 9" descr="C:\Users\Mcoko\Desktop\image (1)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786314" y="214290"/>
            <a:ext cx="2476517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4357686" y="2500306"/>
            <a:ext cx="4500563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/>
            <a:r>
              <a:rPr lang="ru-RU" sz="1600" dirty="0">
                <a:latin typeface="Century Schoolbook" pitchFamily="18" charset="0"/>
              </a:rPr>
              <a:t>       </a:t>
            </a:r>
            <a:r>
              <a:rPr lang="ru-RU" sz="1600" b="1" dirty="0">
                <a:latin typeface="Century Schoolbook" pitchFamily="18" charset="0"/>
              </a:rPr>
              <a:t>Шилова Оксана Сергеевна,</a:t>
            </a:r>
          </a:p>
          <a:p>
            <a:pPr marL="342900" indent="-342900" algn="ctr"/>
            <a:r>
              <a:rPr lang="ru-RU" sz="1600" b="1" dirty="0">
                <a:latin typeface="Century Schoolbook" pitchFamily="18" charset="0"/>
              </a:rPr>
              <a:t> </a:t>
            </a:r>
            <a:r>
              <a:rPr lang="ru-RU" sz="1600" dirty="0">
                <a:latin typeface="Century Schoolbook" pitchFamily="18" charset="0"/>
              </a:rPr>
              <a:t>специалист по аттестации педагогических и руководящих кадров, аккредитации образовательных учреждений</a:t>
            </a: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3357554" y="5857892"/>
            <a:ext cx="3929062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sz="1600" b="1" dirty="0">
                <a:latin typeface="Century Schoolbook" pitchFamily="18" charset="0"/>
              </a:rPr>
              <a:t>Бондаренко  Елена Михайловна,</a:t>
            </a:r>
            <a:r>
              <a:rPr lang="ru-RU" sz="1600" dirty="0">
                <a:latin typeface="Century Schoolbook" pitchFamily="18" charset="0"/>
              </a:rPr>
              <a:t> специалист по  мониторингу, сбору и обработке информации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143372" y="3643314"/>
            <a:ext cx="2500330" cy="2070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sz="quarter" idx="1"/>
          </p:nvPr>
        </p:nvSpPr>
        <p:spPr>
          <a:xfrm>
            <a:off x="5000625" y="2643188"/>
            <a:ext cx="3286125" cy="785812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 </a:t>
            </a:r>
            <a:r>
              <a:rPr lang="ru-RU" sz="1600" b="1" smtClean="0">
                <a:cs typeface="Arial" charset="0"/>
              </a:rPr>
              <a:t>Куруленко Екатерина Леонидовна</a:t>
            </a:r>
            <a:endParaRPr lang="ru-RU" sz="1600" smtClean="0">
              <a:cs typeface="Arial" charset="0"/>
            </a:endParaRP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ru-RU" sz="1600" smtClean="0">
                <a:cs typeface="Arial" charset="0"/>
              </a:rPr>
              <a:t>      юрисконсульт</a:t>
            </a:r>
          </a:p>
        </p:txBody>
      </p:sp>
      <p:sp>
        <p:nvSpPr>
          <p:cNvPr id="10244" name="Rectangle 7"/>
          <p:cNvSpPr>
            <a:spLocks noChangeArrowheads="1"/>
          </p:cNvSpPr>
          <p:nvPr/>
        </p:nvSpPr>
        <p:spPr bwMode="auto">
          <a:xfrm>
            <a:off x="285750" y="6037263"/>
            <a:ext cx="3786188" cy="82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sz="1600" b="1">
                <a:latin typeface="Century Schoolbook" pitchFamily="18" charset="0"/>
              </a:rPr>
              <a:t>Рябенко Татьяна Николаевна</a:t>
            </a:r>
            <a:r>
              <a:rPr lang="ru-RU" sz="1600">
                <a:latin typeface="Century Schoolbook" pitchFamily="18" charset="0"/>
              </a:rPr>
              <a:t>, методист</a:t>
            </a:r>
          </a:p>
        </p:txBody>
      </p:sp>
      <p:pic>
        <p:nvPicPr>
          <p:cNvPr id="10245" name="Picture 17" descr="H:\Documents and Settings\admin\Рабочий стол\Фотки\IMG_5756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28625" y="3500438"/>
            <a:ext cx="3405188" cy="248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10" descr="D:\Скуридин\юрисконсульт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75" y="214313"/>
            <a:ext cx="2700338" cy="241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8" descr="C:\Documents and Settings\All Users\Документы\общая на Aquarius\Фотки\IMG_5751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929188" y="3500438"/>
            <a:ext cx="3357562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4286250" y="5929313"/>
            <a:ext cx="4357688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sz="1600" b="1">
                <a:latin typeface="Century Schoolbook" pitchFamily="18" charset="0"/>
              </a:rPr>
              <a:t>Давыденко Людмила 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sz="1600" b="1">
                <a:latin typeface="Century Schoolbook" pitchFamily="18" charset="0"/>
              </a:rPr>
              <a:t>Александровна</a:t>
            </a:r>
            <a:r>
              <a:rPr lang="ru-RU" sz="1600">
                <a:latin typeface="Century Schoolbook" pitchFamily="18" charset="0"/>
              </a:rPr>
              <a:t>, 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sz="1600">
                <a:latin typeface="Century Schoolbook" pitchFamily="18" charset="0"/>
              </a:rPr>
              <a:t>методист</a:t>
            </a:r>
          </a:p>
        </p:txBody>
      </p:sp>
      <p:pic>
        <p:nvPicPr>
          <p:cNvPr id="10" name="Picture 8" descr="C:\Users\Mcoko\Desktop\image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1071539" y="214290"/>
            <a:ext cx="2214578" cy="2381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357158" y="2643182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sz="1600" b="1" dirty="0" err="1" smtClean="0">
                <a:latin typeface="Century Schoolbook" pitchFamily="18" charset="0"/>
              </a:rPr>
              <a:t>Богочанова</a:t>
            </a:r>
            <a:r>
              <a:rPr lang="ru-RU" sz="1600" b="1" dirty="0" smtClean="0">
                <a:latin typeface="Century Schoolbook" pitchFamily="18" charset="0"/>
              </a:rPr>
              <a:t> Елена 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sz="1600" b="1" dirty="0" smtClean="0">
                <a:latin typeface="Century Schoolbook" pitchFamily="18" charset="0"/>
              </a:rPr>
              <a:t>Владимировна,  </a:t>
            </a:r>
            <a:r>
              <a:rPr lang="ru-RU" sz="1600" dirty="0" smtClean="0">
                <a:latin typeface="Century Schoolbook" pitchFamily="18" charset="0"/>
              </a:rPr>
              <a:t>методист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71563" y="428625"/>
            <a:ext cx="7532687" cy="4500563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6000" dirty="0" smtClean="0">
                <a:solidFill>
                  <a:srgbClr val="0099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Отдел информатизации </a:t>
            </a:r>
            <a:br>
              <a:rPr lang="ru-RU" sz="6000" dirty="0" smtClean="0">
                <a:solidFill>
                  <a:srgbClr val="0099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6000" dirty="0" smtClean="0">
                <a:solidFill>
                  <a:srgbClr val="0099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 материально-технического оснащения</a:t>
            </a:r>
            <a:r>
              <a:rPr lang="ru-RU" dirty="0" smtClean="0">
                <a:solidFill>
                  <a:srgbClr val="0099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sz="quarter" idx="1"/>
          </p:nvPr>
        </p:nvSpPr>
        <p:spPr>
          <a:xfrm>
            <a:off x="142875" y="2500313"/>
            <a:ext cx="3714750" cy="642937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ru-RU" sz="1600" b="1" smtClean="0"/>
              <a:t>Давыдова Елена Евгеньевна</a:t>
            </a:r>
            <a:r>
              <a:rPr lang="ru-RU" sz="1600" smtClean="0"/>
              <a:t>, начальник отдела</a:t>
            </a: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4572000" y="6038850"/>
            <a:ext cx="40290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1600" b="1" dirty="0" err="1">
                <a:latin typeface="+mn-lt"/>
              </a:rPr>
              <a:t>Агарков</a:t>
            </a:r>
            <a:r>
              <a:rPr lang="ru-RU" sz="1600" b="1" dirty="0">
                <a:latin typeface="+mn-lt"/>
              </a:rPr>
              <a:t> Владимир Сергеевич, </a:t>
            </a:r>
            <a:r>
              <a:rPr lang="ru-RU" sz="1600" dirty="0">
                <a:latin typeface="+mn-lt"/>
              </a:rPr>
              <a:t>системный администратор</a:t>
            </a: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0" y="5967413"/>
            <a:ext cx="4214813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1600" b="1" dirty="0" err="1">
                <a:latin typeface="+mn-lt"/>
              </a:rPr>
              <a:t>Гунько</a:t>
            </a:r>
            <a:r>
              <a:rPr lang="ru-RU" sz="1600" b="1" dirty="0">
                <a:latin typeface="+mn-lt"/>
              </a:rPr>
              <a:t> Виталий Вячеславович, </a:t>
            </a:r>
            <a:r>
              <a:rPr lang="ru-RU" sz="1600" dirty="0">
                <a:latin typeface="+mn-lt"/>
              </a:rPr>
              <a:t>инженер по обслуживанию аппаратно-программных средств</a:t>
            </a: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4284663" y="2500313"/>
            <a:ext cx="460851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endParaRPr lang="ru-RU" sz="1600"/>
          </a:p>
        </p:txBody>
      </p:sp>
      <p:pic>
        <p:nvPicPr>
          <p:cNvPr id="13318" name="Picture 9" descr="C:\Documents and Settings\Бажанова\Рабочий стол\Давыдова\Отдел ОИМТО\IMG_5650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28625" y="142875"/>
            <a:ext cx="3357563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10" descr="C:\Documents and Settings\Бажанова\Рабочий стол\Давыдова\Отдел ОИМТО\IMG_5645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143500" y="142875"/>
            <a:ext cx="3357563" cy="22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0" name="Прямоугольник 12"/>
          <p:cNvSpPr>
            <a:spLocks noChangeArrowheads="1"/>
          </p:cNvSpPr>
          <p:nvPr/>
        </p:nvSpPr>
        <p:spPr bwMode="auto">
          <a:xfrm>
            <a:off x="4643438" y="2500313"/>
            <a:ext cx="4246562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1600" b="1" dirty="0" err="1">
                <a:latin typeface="+mn-lt"/>
              </a:rPr>
              <a:t>Скуридин</a:t>
            </a:r>
            <a:r>
              <a:rPr lang="ru-RU" sz="1600" b="1" dirty="0">
                <a:latin typeface="+mn-lt"/>
              </a:rPr>
              <a:t> Александр Алексеевич, </a:t>
            </a:r>
            <a:r>
              <a:rPr lang="ru-RU" sz="1600" dirty="0">
                <a:latin typeface="+mn-lt"/>
              </a:rPr>
              <a:t>инженер-программист</a:t>
            </a:r>
          </a:p>
        </p:txBody>
      </p:sp>
      <p:pic>
        <p:nvPicPr>
          <p:cNvPr id="13321" name="Picture 11" descr="C:\Documents and Settings\Бажанова\Рабочий стол\Давыдова\Отдел ОИМТО\IMG_5636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85813" y="3154363"/>
            <a:ext cx="2643187" cy="284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2" name="Picture 13" descr="C:\Documents and Settings\Бажанова\Рабочий стол\Давыдова\Отдел ОИМТО\IMG_5639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072063" y="3143250"/>
            <a:ext cx="3143250" cy="285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0099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Контактная информация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68313" y="1341438"/>
            <a:ext cx="8229600" cy="45259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b="1" smtClean="0"/>
              <a:t>Юридический адрес:</a:t>
            </a:r>
          </a:p>
          <a:p>
            <a:pPr eaLnBrk="1" hangingPunct="1">
              <a:buFontTx/>
              <a:buNone/>
            </a:pPr>
            <a:r>
              <a:rPr lang="ru-RU" smtClean="0"/>
              <a:t>309650, Белгородская область,</a:t>
            </a:r>
          </a:p>
          <a:p>
            <a:pPr eaLnBrk="1" hangingPunct="1">
              <a:buFontTx/>
              <a:buNone/>
            </a:pPr>
            <a:r>
              <a:rPr lang="ru-RU" smtClean="0"/>
              <a:t>пгт. Волоконовка, ул. Ленина, д.80</a:t>
            </a:r>
          </a:p>
          <a:p>
            <a:pPr eaLnBrk="1" hangingPunct="1">
              <a:buFontTx/>
              <a:buNone/>
            </a:pPr>
            <a:endParaRPr lang="ru-RU" sz="1200" smtClean="0"/>
          </a:p>
          <a:p>
            <a:pPr eaLnBrk="1" hangingPunct="1">
              <a:buFontTx/>
              <a:buNone/>
            </a:pPr>
            <a:r>
              <a:rPr lang="ru-RU" b="1" smtClean="0"/>
              <a:t>Телефоны: </a:t>
            </a:r>
          </a:p>
          <a:p>
            <a:pPr eaLnBrk="1" hangingPunct="1">
              <a:buFontTx/>
              <a:buNone/>
            </a:pPr>
            <a:r>
              <a:rPr lang="ru-RU" b="1" smtClean="0"/>
              <a:t>5-35-00 – </a:t>
            </a:r>
            <a:r>
              <a:rPr lang="ru-RU" sz="2000" smtClean="0"/>
              <a:t>Муниципальный центр оценки качества образования</a:t>
            </a:r>
          </a:p>
          <a:p>
            <a:pPr eaLnBrk="1" hangingPunct="1">
              <a:buFontTx/>
              <a:buNone/>
            </a:pPr>
            <a:r>
              <a:rPr lang="ru-RU" b="1" smtClean="0"/>
              <a:t>5-13-67 – </a:t>
            </a:r>
            <a:r>
              <a:rPr lang="ru-RU" sz="2000" smtClean="0"/>
              <a:t>Отдел информатизации и </a:t>
            </a:r>
          </a:p>
          <a:p>
            <a:pPr eaLnBrk="1" hangingPunct="1">
              <a:buFontTx/>
              <a:buNone/>
            </a:pPr>
            <a:r>
              <a:rPr lang="ru-RU" sz="2000" smtClean="0"/>
              <a:t>		       материально-технического оснащения</a:t>
            </a:r>
          </a:p>
          <a:p>
            <a:pPr eaLnBrk="1" hangingPunct="1">
              <a:buFontTx/>
              <a:buNone/>
            </a:pPr>
            <a:r>
              <a:rPr lang="en-US" sz="2000" b="1" smtClean="0"/>
              <a:t>E-mail</a:t>
            </a:r>
            <a:r>
              <a:rPr lang="ru-RU" sz="2000" b="1" smtClean="0"/>
              <a:t>:</a:t>
            </a:r>
            <a:r>
              <a:rPr lang="en-US" sz="2000" smtClean="0"/>
              <a:t> </a:t>
            </a:r>
            <a:r>
              <a:rPr lang="en-US" sz="2000" smtClean="0">
                <a:hlinkClick r:id="rId2"/>
              </a:rPr>
              <a:t>vol-roo@yandex.ru</a:t>
            </a:r>
            <a:endParaRPr lang="en-US" sz="2000" smtClean="0"/>
          </a:p>
          <a:p>
            <a:pPr eaLnBrk="1" hangingPunct="1">
              <a:buFontTx/>
              <a:buNone/>
            </a:pPr>
            <a:r>
              <a:rPr lang="en-US" sz="2000" b="1" smtClean="0"/>
              <a:t>WWW</a:t>
            </a:r>
            <a:r>
              <a:rPr lang="ru-RU" sz="2000" b="1" smtClean="0"/>
              <a:t>:</a:t>
            </a:r>
            <a:r>
              <a:rPr lang="en-US" sz="2000" smtClean="0"/>
              <a:t>  </a:t>
            </a:r>
            <a:r>
              <a:rPr lang="en-US" sz="2000" smtClean="0">
                <a:hlinkClick r:id="rId3"/>
              </a:rPr>
              <a:t>http://edu.31ru.net</a:t>
            </a:r>
            <a:r>
              <a:rPr lang="ru-RU" smtClean="0"/>
              <a:t> </a:t>
            </a:r>
          </a:p>
          <a:p>
            <a:pPr eaLnBrk="1" hangingPunct="1">
              <a:buFontTx/>
              <a:buNone/>
            </a:pPr>
            <a:endParaRPr lang="en-US" sz="2000" smtClean="0"/>
          </a:p>
          <a:p>
            <a:pPr eaLnBrk="1" hangingPunct="1">
              <a:buFontTx/>
              <a:buNone/>
            </a:pPr>
            <a:endParaRPr lang="ru-RU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Эркер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522</TotalTime>
  <Words>145</Words>
  <Application>Microsoft Office PowerPoint</Application>
  <PresentationFormat>Экран (4:3)</PresentationFormat>
  <Paragraphs>37</Paragraphs>
  <Slides>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Эркер</vt:lpstr>
      <vt:lpstr>Муниципальный центр оценки качества образования  управления образования администрации муниципального района  «Волоконовский  район» Белгородской области </vt:lpstr>
      <vt:lpstr>Слайд 2</vt:lpstr>
      <vt:lpstr>Слайд 3</vt:lpstr>
      <vt:lpstr>Слайд 4</vt:lpstr>
      <vt:lpstr>Отдел информатизации  и материально-технического оснащения </vt:lpstr>
      <vt:lpstr>Слайд 6</vt:lpstr>
      <vt:lpstr>Контактная информация</vt:lpstr>
    </vt:vector>
  </TitlesOfParts>
  <Company>Управление образования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Муниципальный центр оценки качества образования  управления образования администрации  Волоконовского района</dc:title>
  <dc:creator>1</dc:creator>
  <cp:lastModifiedBy>Фесенко Юрий</cp:lastModifiedBy>
  <cp:revision>61</cp:revision>
  <dcterms:created xsi:type="dcterms:W3CDTF">2009-04-06T09:35:34Z</dcterms:created>
  <dcterms:modified xsi:type="dcterms:W3CDTF">2018-06-09T06:01:29Z</dcterms:modified>
</cp:coreProperties>
</file>